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ink/ink4.xml" ContentType="application/inkml+xml"/>
  <Override PartName="/ppt/notesSlides/notesSlide14.xml" ContentType="application/vnd.openxmlformats-officedocument.presentationml.notesSlide+xml"/>
  <Override PartName="/ppt/ink/ink5.xml" ContentType="application/inkml+xml"/>
  <Override PartName="/ppt/notesSlides/notesSlide15.xml" ContentType="application/vnd.openxmlformats-officedocument.presentationml.notesSlide+xml"/>
  <Override PartName="/ppt/ink/ink6.xml" ContentType="application/inkml+xml"/>
  <Override PartName="/ppt/notesSlides/notesSlide16.xml" ContentType="application/vnd.openxmlformats-officedocument.presentationml.notesSlide+xml"/>
  <Override PartName="/ppt/ink/ink7.xml" ContentType="application/inkml+xml"/>
  <Override PartName="/ppt/notesSlides/notesSlide17.xml" ContentType="application/vnd.openxmlformats-officedocument.presentationml.notesSlide+xml"/>
  <Override PartName="/ppt/ink/ink8.xml" ContentType="application/inkml+xml"/>
  <Override PartName="/ppt/notesSlides/notesSlide18.xml" ContentType="application/vnd.openxmlformats-officedocument.presentationml.notesSlide+xml"/>
  <Override PartName="/ppt/ink/ink9.xml" ContentType="application/inkml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ink/ink10.xml" ContentType="application/inkml+xml"/>
  <Override PartName="/ppt/notesSlides/notesSlide22.xml" ContentType="application/vnd.openxmlformats-officedocument.presentationml.notesSlide+xml"/>
  <Override PartName="/ppt/ink/ink11.xml" ContentType="application/inkml+xml"/>
  <Override PartName="/ppt/notesSlides/notesSlide23.xml" ContentType="application/vnd.openxmlformats-officedocument.presentationml.notesSlide+xml"/>
  <Override PartName="/ppt/ink/ink12.xml" ContentType="application/inkml+xml"/>
  <Override PartName="/ppt/notesSlides/notesSlide24.xml" ContentType="application/vnd.openxmlformats-officedocument.presentationml.notesSlide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notesSlides/notesSlide25.xml" ContentType="application/vnd.openxmlformats-officedocument.presentationml.notesSlide+xml"/>
  <Override PartName="/ppt/ink/ink26.xml" ContentType="application/inkml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ink/ink27.xml" ContentType="application/inkml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ink/ink28.xml" ContentType="application/inkml+xml"/>
  <Override PartName="/ppt/notesSlides/notesSlide32.xml" ContentType="application/vnd.openxmlformats-officedocument.presentationml.notesSlide+xml"/>
  <Override PartName="/ppt/ink/ink29.xml" ContentType="application/inkml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notesMasterIdLst>
    <p:notesMasterId r:id="rId36"/>
  </p:notesMasterIdLst>
  <p:sldIdLst>
    <p:sldId id="298" r:id="rId2"/>
    <p:sldId id="292" r:id="rId3"/>
    <p:sldId id="294" r:id="rId4"/>
    <p:sldId id="299" r:id="rId5"/>
    <p:sldId id="295" r:id="rId6"/>
    <p:sldId id="296" r:id="rId7"/>
    <p:sldId id="297" r:id="rId8"/>
    <p:sldId id="268" r:id="rId9"/>
    <p:sldId id="256" r:id="rId10"/>
    <p:sldId id="257" r:id="rId11"/>
    <p:sldId id="270" r:id="rId12"/>
    <p:sldId id="259" r:id="rId13"/>
    <p:sldId id="260" r:id="rId14"/>
    <p:sldId id="265" r:id="rId15"/>
    <p:sldId id="261" r:id="rId16"/>
    <p:sldId id="262" r:id="rId17"/>
    <p:sldId id="263" r:id="rId18"/>
    <p:sldId id="266" r:id="rId19"/>
    <p:sldId id="267" r:id="rId20"/>
    <p:sldId id="271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</p:sldIdLst>
  <p:sldSz cx="9144000" cy="5715000" type="screen16x1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xmlns:mc="http://schemas.openxmlformats.org/markup-compatibility/2006" xmlns:a14="http://schemas.microsoft.com/office/drawing/2010/main" val="FF0000" mc:Ignorable=""/>
    </p:penClr>
    <p:extLst>
      <p:ext uri="{EC167BDD-8182-4AB7-AECC-EB403E3ABB37}">
        <p14:laserClr xmlns:p14="http://schemas.microsoft.com/office/powerpoint/2010/main">
          <a:srgbClr xmlns:mc="http://schemas.openxmlformats.org/markup-compatibility/2006" xmlns:a14="http://schemas.microsoft.com/office/drawing/2010/main" val="FF0000" mc:Ignorable="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588" y="-90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7T19:40:35.22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7104 8057,'0'0,"20"19,-20-19,20 0,-20 0,20 0,-1 0,21 0,-20 0,20 0,-1 0,-19 0,40 0,-1 0,-19 20,-20-20,19 0,1 0,20 20,-21-20,1 0,0 0,-1 20,1-20,0 0,0 0,-21 0,21 0,0 20,-20-20,-1 0,1 20,40-20,-40 0,-20 0,39 0,1 0,-20 0,0 0,19 0,1 0,-20 0,20 19,-1-19,1 0,19 0,1 20,0-20,-1 0,1 20,19-20,-19 0,-1 0,1 0,-1 0,1 0,-21 0,21 0,-20 0,19 20,-19-20,-1 0,21 20,-20-20,-1 0,1 0,0 20,-1-20,21 0,-20 20,19-20,-39 19,20-19,19 0,-19 0,0 0,-21 0,21 20,0-20,19 0,-19 0,0 0,19 0,-19 0,20 20,-1-20,20 20,-19-20,39 20,20-20,20 0,20 39,0-19,-20 0,-40-20,20 20,-40-20,20 20,-19-20,19 0,-20 0,1 0,-21 0,1 0,-21 0,21 0,-20 0,-1 0,21 0,-1 0,-19 0,20 0,19 0,-39 0,19 0,-19 0,0 0,39-20,-19 20,19 0,20 0,-19 0,19 0,-20 0,40 0,-20 0,1 0,19 0,-40-20,40 20,-39 0,19 0,-20 0,40-20,-39 20,39 0,-40 0,0 0,-19 0,-1 0,-39 0,0 0,20 0,-40 0,20 0,-20 0,19-20,21 20,40-19,-1-1,80 0,-1 20,61-20,-1 20,0-20,1 20,19 0,39-20,-19 20,-19-19,-21-1,-59-20,-1 20,1 0,40 0,-21 1,40 19,-59-20,0 20,-20 0,39 0,-39 0,20 0,-60 0,-19 0,39 0,-60 0,21 0,-1 0,-19 0,39 0,-40 0,41 0,-1 0,40 0,-20 0,0 20,0-20,40 0,-60 0,40 0,-60 0,60 19,-20-19,-20 0,-19 0,-1 0,0 0,1 0,19 20,-20 0,1-20,19 20,-20-20,-19 0,19 0,1 0,19 0,-20 0,40 0,-39 0,-1 0,20 0,40 0,-20-20,-20 20,1-20,-21 20,0-20,-19 20,19-19,-19 19,-1-20,-19 20,0 0,-1 0,1 0,-20 0,0 0,19 0,-19 0,0 0,20 20,-40-20,40 0,-1 19,1-19,19 0,1 0,-1 20,21-20,-40 0,19 0,-19 0,-1 0,21 0,-60 0,-20 0,60 0,-80-20,40 20,20 0,-40-19,40 19,-20 0,-20 0,40 0,-40-20,40 20,-40 0,0 0,0 0,1 0,-41 20,-59-1,-20 21,-39 0,-61-20,1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7T20:01:40.27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23297 8334,'0'0,"-20"-19,0 19,20 0,0-20,-20 20,20 0,-20 0,20 0,0 0,-20-20,1 20,-1 0,20 0,-20 0,0-20,0 20,0 0,0 0,-19 0,19 0,0-20,0 20,-19-20,19 20,-20 0,0 0,1 0,19-20,0 20,-20 0,20 0,1 0,-1 0,0 0,0 0,0 0,0 0,0 0,1 0,19 0,-20 0,0 20,0-20,0 0,0 20,20-20,-19 0,-1 20,0-20,0 20,20-20,-20 0,20 20,-20-20,1 0,-1 20,20-20,-20 19,20 1,-20-20,0 20,20 0,-20 0,20 0,-20-1,20 1,-19 20,19-40,0 40,0-21,0-19,0 40,0-20,0 0,0 0,0 0,0-1,0-19,19 20,-19 0,20 0,-20 0,20 0,0-1,0 1,0 20,0-20,19 0,1 0,-20-1,19 1,-19 0,0 0,20-20,-20 0,-1 20,21-20,-40 0,40 20,-20-20,-20 0,39 0,-19-20,0 20,0-20,20 20,-21-20,21 0,-20 20,20-20,-20 1,19 19,-19-20,0 20,20-20,-40 20,39-20,-39 0,20 20,0-20,0 0,0 20,-20-19,20 19,-1-20,-19 20,0-20,20 20,-20-20,0 0,0 20,20-20,-20 20,0-19,0 19,0-40,0 40,20-20,-20 0,0 0,0 20,0-20,0 1,0-1,0 20,0-20,0 0,0 20,0-20,0 0,0 20,0-19,0 19,0-20,-20 20,20-20,-20 20,20-20,0 20,0-20,0 20,-20 0,20-20,0 20,0 0,0-19,-19 19</inkml:trace>
  <inkml:trace contextRef="#ctx0" brushRef="#br0" timeOffset="4432">19586 8572,'0'-19,"20"19,-20-20,0 20,19 0,-19 0,0 0,20 0,0 0,-20 0,20 0,-20 0,20 0,-20 0,20 0,-20 0,20 0,-20 0,19 20,-19-20,20 0,-20 19,0-19,0 0,20 0,0 0,-20 20,0-20,0 0,0 20,20 0,-20-20,0 20,20-20,-20 0,0 20,0-20,0 0,0 20,0-1,0-19,0 20,0-20,0 20,0-20,0 20,-20-20,20 20,0-20,-20 20,20-20,0 19,0-19,0 0,0 20,-20 0,20-20,0 20,0-20,0 0,0 20,0-20,0 20,0 0,0-20,0 19,0-19,0 20,0-20,0 0,0 20,20 0,-20 0,0-20,20 20,-20-20,20 19,-1 1,-19-20,20 20,-20-20,20 20,-20-20,20 0,0 0,-20 20,0-20,20 0,-20 0,19 0,-19 0,20 0,0 0,-20 0,0 20,-20-20,20 0,-20 19,20-19,0 0,0 40,-19-40,19 0,0 20,0-20,-20 20,20 0,0 0,0-1,-20-19,20 20,0 0,0-20,0 20,0-20,0 20,0-20,0 20,0-1,0-19,0 20,0-20,0 0,20 0,-20 20,0-20,20 20,-20 0,19-20,1 20,20 0,-40-1,20-19,0 20,0-20,-1 20,-19-20,0 20,20-20,-20 20,0-20,0 0,20 0,-20 20,20-20,-20 0,0 19,20 1,-20-20,0 0,0 20,0 0,20-20,-20 40,0-40,0 19,0 21,19-20,-19 0,0 20,0-21,0 1,0 0,0 0,0 0,0 19,0-19,0 0,-19 0,19 0,-20-20,20 20,0 0,-20-1,20-19,0 20,-20-20,20 20,-20-20,20 20,0-20,-20 0,20 20,-19-20,19 0,-20 20,0-20,20 19,-20-19,0 0,20 20,-20-20,0 0,1 20,19-20,-20 0,0 0,20 20,0-20,-20 0,20 20,0-20,-20 0,20 0,-20 0,1 0,19 0,-20 0,20 20,0-20,-20 0,20 0,-20 0,20 0</inkml:trace>
  <inkml:trace contextRef="#ctx0" brushRef="#br0" timeOffset="6104">20518 8950,'0'-20,"0"0,0 20,20-20,-20 20,0 0,20 0,-20 0,0-20,20 20,-20 0,20 0,0 0,-20 0,20 0,-20 0,0 0,0 20,19-20,-19 0,0 20,20-20,-20 0,20 0,-20 20,0-20,0 20,0-1,20-19,-20 20,0-20,0 0,0 20,0-20,0 20,0 0,-20-20,20 0,0 20,-20-20,20 0,0 0,-20 0,20 19,0-19,-19 0,19 0,19 0,-19-19,20 19,-20 0,20 0,-20 0,40 0,-20 0,-1 19,21 1,-20-20,0 20,-20-20,20 0,-20 20,0 0,19-20,-19 20,20-20,-20 0,0 19,0-19,0 20,0-20,0 20,0 0,0-20,0 20,-20-20,1 0,19 0,-20 20,0 0,0-20,20 0,-20 0,0 0,1 0,-1 0,20 0,-20 0,20 0,-20 0,0 0,20 0,0-20,-20 20,20-20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7T20:02:36.40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7977 6429,'20'0,"-20"-19,20-1,-20 20,20 0,0-20,-1 20,1-20,-20 20,20 0,0-20,0 20,-20-20,0 20,20 0,-1 0,-19 0,0 0,0 20,20-20,-20 0,20 20,-20 20,0-40,20 39,0 1,-20-20,0 0,0 19,0-19,0 20,0-20,0 19,0 21,0-20,-20-20,0 19,0 1,20-20,-39 19,39 1,-40-20,20 0,0 0,0 0,1-20,-21 19,40-19,-20 20,0-20,20 0,-20 0,20 0,-19 0,19 0,0-20,-20 20,20-19,-20 19,20 0,0-20,0 20,0-20,0 0,0 0,0 0,20 0,19 1,-39-1,40 20,-20-20,0 0,0 20,-1 0,1 0,-20 0,40 0,-20 0,0 0,-1 20,1 0,0 0,0-1,20 21,-20 0,19 0,1-21,-40 21,40-20,-40 0,39 0,-39-20,20 19,-20-19,0-19,20-1,0-20</inkml:trace>
  <inkml:trace contextRef="#ctx0" brushRef="#br0" timeOffset="478">8711 6628,'20'0,"-20"0,0 20,20-20,-20 19,40 21,-40-20,59 40,-39-21,20 21,0-21,-21 21,21-20,0-1,-20 1,-1 20,21-41,-20 1,20 20,-40-20,20 0,-1-20,-19 0,0 19</inkml:trace>
  <inkml:trace contextRef="#ctx0" brushRef="#br0" timeOffset="1046">9128 6727,'0'20,"-20"-20,0 40,1-21,19 1,-20 0,0 0,0 0,0 19,0-19,-19 20,39-20,-20 0,20 0,0-1,-20-19,20 20,-20-20,20 0,0 20</inkml:trace>
  <inkml:trace contextRef="#ctx0" brushRef="#br0" timeOffset="1526">9446 6886,'0'0,"19"0,1 0,0 0,0 0,20 0,-1-20,21 20,-20 0,19-20,-19 20,-1 0,-19 0,0 0,0 0,-20 0</inkml:trace>
  <inkml:trace contextRef="#ctx0" brushRef="#br0" timeOffset="2102">10259 6390,'0'20,"0"-1,0 1,0 0,0 20,0 19,0-19,0 19,0 1,0-20,0 19,0-19,0 0,0-1,0 1,0 20,20-21,-20 21,0-40,0 19,20 1,-20-40,0 20,0 0,0-1,0 1,0-20,0 0</inkml:trace>
  <inkml:trace contextRef="#ctx0" brushRef="#br0" timeOffset="2926">10775 6449,'20'40,"-20"-40,0 40,20-21,0 1,-20 20,20-20,-20 39,19-19,-19 0,20 19,0-39,-20 20,0-1,0-19,0 0,0 0,0-20,20 20,-20-20,0 20,0-20</inkml:trace>
  <inkml:trace contextRef="#ctx0" brushRef="#br0" timeOffset="3534">10716 6707,'0'0,"19"0,-19 0,20 0,-20 0,40 0,-20-20,0 20,19 0,1-20,-20 20,0 0,19-19,-19 19,0 0,0 0,0 0,0 0,-20 0,0 0,19 0,-19 0,20 0,-20 0,0-20,20 20,0 0</inkml:trace>
  <inkml:trace contextRef="#ctx0" brushRef="#br0" timeOffset="5158">11787 6350,'-20'0,"20"0,-19 0,-1 0,20 0,-20 0,20 0,-20 20,20-20,-20 0,0 0,20 0,-20 0,20 20,0-20,-19 0,19 0,-20 0,0 0,20 0,0 20,-20-20,20 0,-20 0,20 0,-20 0,20 19,-19-19,19 20,0-20,0 0,0 20,0-20,0 20,0-20,0 20,0 0,0-20,0 19,0 1,0 0,0 0,0 0,19 0,-19 19,0-39,0 20,20 20,-20-40,0 20,20 0,-20-20,0 0,20 0,-20-20,20 20,-20-20,20 20,-1-20,21 0,0 20,-20-20,19 0,1 20,-40 0,40 0,-20 0,-1 0,1 0,0 0,0 0,0 0,-20 0,20 20,-20-20,19 20,-19-20,20 20,-20 0,20 0,-20-20,0 20,0-1,0 1,0 0,0 0,0 20,0-21,0-19,0 40,0 0,0-20,-20 0,0 19,1-19,19 0,-20 0,20 0,-20-1,0-19,0 0,20 20,-20-20,1 0,-1 0,20 0,-20 0,20 0,-20 0,0 0,0 0,20 0,-19 0,19 0,-20 0,0 0,0-20,20 20,-40 0,40 0,-20-19,20 19,-19 0,19 0,-20 0,0 0</inkml:trace>
  <inkml:trace contextRef="#ctx0" brushRef="#br0" timeOffset="7262">8930 7779,'0'0,"20"0,-20 0,0-20,19 20,-19-20,0 20,20 0,-20 0,20-20,0 20,-20 0,0 0,20 0,-20 0,0 0,20 0,-20 20,0-20,19 20,1 20,-20-21,20 21,0 20,0-21,-20 1,0 0,0 19,0-19,0 0,0-1,0 1,-20 0,0-1,0 1,0 0,-19-1,39-19,-40 20,20-20,0 19,1-39,-21 20,40 0,-20-20,0 0,0 0,0 0,20 0,-19 0,19 0,-20 0,0 0,20 0,0-20,-20 0,20 20,0-19,-20 19,20 0,0-40,0 40,0-20,0 0,0 0,0 1,0 19,20 0,20-20,-20 0,19 20,1 0,-20 0,0 0,0 0,39 0,-39 0,0 0,19 40,-19-40,0 39,20-39,-40 20,20 0,0 0,-1-20,-19 39,20-39,0 20,-20-20,20 20,-20-20,20 0,-20 20,0-20</inkml:trace>
  <inkml:trace contextRef="#ctx0" brushRef="#br0" timeOffset="7775">9426 8037,'0'0,"20"20,-20-1,39 21,-19 20,40-21,-40 1,59 20,-39 19,19-39,-19 19,-1-19,1-20,-20 19,0-39,0 40,0-40,-20 0,0 0,0-20,-20 0</inkml:trace>
  <inkml:trace contextRef="#ctx0" brushRef="#br0" timeOffset="8318">9763 8017,'0'0,"0"0,-20 20,0 19,1-19,-1 20,-20 0,20-1,0-19,-19 40,19-21,0-19,0 20,0-40,20 20,0 0,0-1,-20-19,20 0,0 20,0-20</inkml:trace>
  <inkml:trace contextRef="#ctx0" brushRef="#br0" timeOffset="8831">10120 8116,'0'0,"20"0,-20 0,40 0,-20 0,19 0,1 0,-20 0,20 0,-21 0,1 0,-20 0,20 0</inkml:trace>
  <inkml:trace contextRef="#ctx0" brushRef="#br0" timeOffset="9350">10597 7719,'0'0,"0"0,0 20,0 0,0 20,0-21,19 41,-19-1,20 21,-20-21,0 21,20-21,-20 1,20-1,-20-19,0 20,0-41,0 1,20 0,-20-20,0 20,0-20,0 20,20-20,-20 0</inkml:trace>
  <inkml:trace contextRef="#ctx0" brushRef="#br0" timeOffset="10070">11033 8076,'0'0,"20"0,-20 0,20 0,-20 0,20 0,-20-19,39 19,-19-20,20 20,0 0,19 0,-19 0,-20 0,19 0,1 0,-20 0,39 0,-39 0,0 0,-20 0</inkml:trace>
  <inkml:trace contextRef="#ctx0" brushRef="#br0" timeOffset="11382">11748 7719,'19'0,"-19"0,20 0,-20 0,40-20,0 20,-1 0,-19 0,0 0,39 0,-39 0,0 0,20 20,-40-20,20 0,-20 20,20-20,-20 20,19-20,-19 0,0 20,0-20,0 20,0-20,0 39,-19-19,-1 0,0 20,20-21,-20 21,0-20,-20 0,40 0,-39 0,39-20,-20 19,20-19,-40 0,40 20,0-40,0 20,20-19,0 19,0-20,19 0,21 20,-40 0,20 0,-1 0,1 0,0 0,19 0,-39 20,0 0,19-20,-39 19,20-19,-20 20,20 0,0 0,-20 0,20 0,-20 19,0-39,0 40,0-20,0 39,0-59,0 20,0 20,0-40,-20 20,0 0,20-1,-20-19,20 20,-39-20,19 20,0 0,-20-20,1 0,-1 20,20 0,-20-20,1 0,19 0,0 0,0 0,-20 0,21 0,-21 0,0-20,20 0,-19 0,19 20,0 0,0-20,20 20,-20 0,20 0,0-20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7T20:03:11.91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19189 8751,'0'0,"0"-20,-20 20,20-20,-20 20,20 0,-20 0,20 0,0 0</inkml:trace>
  <inkml:trace contextRef="#ctx0" brushRef="#br0" timeOffset="1872">19149 8731,'0'0,"20"0,-20 0,20 0,-20 0,20 0,0 0,-20 0,19 0,-19-20,0 20,20 0,-20 0,20-19,0 19,-20 0,20 0,-20 0,0-20,20 20,-20 0,0 0,20 0,-1 0,-19-20,20 20,-20 0,0 0,20-20,-20 20,20-20,0 20,-20 0,0 0,20-20,-20 20,0 0,19-20,-19 20,20 0,-20-19,20 19,-20-20,20 20,-20-20,20 20,0-20,-1 0,-19 0,20 20,0-19,0-1,-20 0,20 0,0 0,19 0,-19-19,0 19,-20 0,40 0,-20-20,-1 1,1 19,20 0,-40-20,40 1,-21-1,21 0,-20 1,0 19,20-20,-21 0,1 21,0-41,0 40,0-19,19-1,-19 0,20 0,-20 1,0-21,0 40,19-19,-19-1,0 0,0 20,0-19,-1-1,1 20,-20-19,40 19,-40 0,20-20,0 1,19-21,-19 20,0-19,0 19,20-19,-21 19,-19 0,40-19,-20-1,0 1,0-1,-1 20,1-19,0 19,0-19,-20 19,20 0,-20 1,20-21,0 20,-20 1,0-1,0 0,0 1,0-1,0 0,0 1,0 19,0-20,0-20,0 21,0-21,0 1,0-1,0 1,-20-1,20 1,-20-21,20 41,0-21,0 20,-20-39,0 19,20 1,0 19,0 0,0-19,-20 19,20 20,-20 1,20-21,0 20,0 0,0-19,0 19,-19 0,19 20,0-20,0 20,-20 0,20-20,0 20,0-20,0 20,0-20,0 20,0-19,0 19,0-20,0 20,0-20,0 20,0-20,0 0,0 20,-20 0,20-20</inkml:trace>
  <inkml:trace contextRef="#ctx0" brushRef="#br0" timeOffset="3944">19209 8771,'-20'0,"0"0,20-20,-20 20,-19-20,19 20,0-20,-40 1,21 19,-1-20,0 20,1 0,19 0,-20-20,20 20,0 0,-19-20,19 20,-20 0,0 0,1-20,19 0,-40 0,21 20,-1 0,0-39,20 39,-19-20,-21 20,21-40,-1 20,-20-19,1 19,19 0,20 0,-19-19,19 19,0 20,20-20,-20 20,20-20,-20 0,20 0,-39-19,19 19,0 0,-20-40,-19 1,19-1,-39 1,19-21,0 1,-19 0,20-1,-1 21,-19-40,19-1,20 41,-19-40,-1 39,21-19,-1 19,0-39,21 59,-1-19,-20-1,40 20,-20-19,-20-1,40 1,0 19,-19-19,-1-1,-20-39,20 20,0 19,1 0,-1 1,0-1,20-19,-20 0,0-1,0 21,0-40,1 39,19-19,0 19,-20 1,0-1,0 1,20-1,0 20,0-19,-20-21,20 1,-20 39,1-19,19 19,0-19,-20-1,0 20,0-19,20 19,0 0,-20 1,20 19,-20 0,20 0,0 20,0-20,0 20</inkml:trace>
  <inkml:trace contextRef="#ctx0" brushRef="#br0" timeOffset="15823">4128 6568,'0'0,"0"0,0 20,19-20,-19 20,40 20,-20-21,0 41,0-20,19-1,-19 1,0 0,0-1,-20-39,20 20,-1 0,-19 0,0 0,20 0,-20 19,20-39,0 40,0-20,-20-20,20 40,-20-40,20 19,-20-19,0 20,19-20,-19 20,0-20,0 0</inkml:trace>
  <inkml:trace contextRef="#ctx0" brushRef="#br0" timeOffset="16439">4604 6588,'-20'0,"0"0,20 20,-20 0,20-20,-39 39,19-19,-20 20,20 0,-20-20,1 19,19 1,-20 0,1 19,19-39,0 20,-20-1,20 1,20-40,-19 20,19 0,0-20,0 0,0 20</inkml:trace>
  <inkml:trace contextRef="#ctx0" brushRef="#br0" timeOffset="17567">4882 6449,'19'0,"-19"-20,0 20,20 0,-20-19,20 19,0 0,0-20,-20 20,20-20,-1 20,-19 0,20 0,-20 0,20 0,-20 0,0 0,20 0,-20 20,0-20,0 20,0-1,20 1,-20 0,0 0,0 0,0 19,0-39,0 20,-20 20,20-20,-20 0,20-1,-20 1,20-20,-20 20,20-20,-19 20,19-20,-20 0,20 20,-20-20,20 20,-20-20,20-20,0 20,0-20,0 20,0-20,20 20,-20 0,0 0,20 0,-20-20,20 20,-1 0,1 0,0 0,0 0,20 0,-1 0,1 0,-20 40,20-40,-1 20,-39 0,20-20,-20 0,20 0</inkml:trace>
  <inkml:trace contextRef="#ctx0" brushRef="#br0" timeOffset="18023">5874 6489,'0'59,"0"-19,0 0,0 19,0 1,0-60,0 59,0-19,20 0,-20-1,0-19,0 0,0 0,0-20,0 20,0 0</inkml:trace>
  <inkml:trace contextRef="#ctx0" brushRef="#br0" timeOffset="18543">5616 6727,'0'0,"20"0,-1 0,1 0,0 0,0 0,0 0,20 0,-1 0,1 0,-40 0,40 0,19 0,-19 0,-1 0,21-20,-20 20,-20 0,19-20,-39 20,20 0,-20 0,0 0</inkml:trace>
  <inkml:trace contextRef="#ctx0" brushRef="#br0" timeOffset="19295">6509 6251,'0'0,"0"20,0 19,0-19,0 20,0 0,0-1,0 1,0 19,0 1,-20-20,20-1,0-19,0 0,0 0,0-20,0 20,0-20,20 0,-20 0,20-20,-20 0,39 20,-19 0,20-20,-20 0,19 20,1 0,-20 0,0 0,0 0,-1 0,-19 0,20 0,-20 0</inkml:trace>
  <inkml:trace contextRef="#ctx0" brushRef="#br0" timeOffset="19919">6846 6350,'0'20,"0"0,0 0,20 19,-20 1,0 0,0-1,0 21,20-21,-20 21,0-20,20 19,-20-39,0 20,0-1,19 1,-19 20,0-40,0 19,20-19,-20 20,0-20,20-20,-20 19,0 1,0-20,0 0,0 20</inkml:trace>
  <inkml:trace contextRef="#ctx0" brushRef="#br0" timeOffset="20543">7164 6707,'0'0,"0"20,19 0,-19 0,20 19,20 1,-40-20,40 20,-40 19,39-19,-19 0,20-1,-20 1,0-20,-1 0,-19-1,20 1,-20-20,0 20,20-20</inkml:trace>
  <inkml:trace contextRef="#ctx0" brushRef="#br0" timeOffset="21095">7382 6707,'0'0,"0"20,0-20,0 20,0-20,-20 20,20 0,0-1,-20 21,0 0,20-20,-20 19,1-19,-1 20,20-20,-20 0,0 19,20-19,-40 0,40 20,0-21,-19 1,19-20,-20 20,20-20,0 0,0 20</inkml:trace>
  <inkml:trace contextRef="#ctx0" brushRef="#br0" timeOffset="21695">7918 6667,'20'40,"-20"0,0 0,19-1,-19 1,0 0,0 19,20-19,-20-20,0 19,0-19,0 20,0-20,20 0,-20 19,0-39,20 0</inkml:trace>
  <inkml:trace contextRef="#ctx0" brushRef="#br0" timeOffset="22471">7799 6945,'0'0,"19"0,-19 0,20 0,0-20,0 1,40-1,-60 20,39 0,-19-20,20 20,-20 0,-1-20,1 20,0 0,-20 0,20 0,-20 0,20 0,-20 0,0-20,20 20,-1 0,-19 0,20 0,-20 0,20 0</inkml:trace>
  <inkml:trace contextRef="#ctx0" brushRef="#br0" timeOffset="23711">8533 6449,'0'0,"0"20,0-20,-20 20,20 0,0 0,-20 19,20 1,0 0,-20-21,20 21,0 20,0-40,0 19,0-19,0 20,0 19,0-39,0 0,0 20,20 19,-20-39,20 20,0-1,0 1,-1-20,-19 0,20 0,-20-20,20 19,-20-19,20 20,0-20,-20 0,20 20,-20-20,20 0,-20 0,19 0,1 0,20 0,-20 0,0 0,-1-20,21 0,0 1,-20 19,19-20,-19 0,0 20,-20-20,20 20,-20-20,0 20,0-20,20 1,-20 19,0-20,0 20,-20 0,20-20,-20 20,20 0,0-20,-20 20,20 0,0-20,-20 20,20 0,-19 0,-1 0,20 0,-20 0,20 0,-20 0,20 0,-20 0,0 0,20 0,-20 0,20 20,-19-20,19 0,0 0,-20 20,0-20,20 40,0-40,-20 19,20-19,0 20,0 0,0 0,0-20,0 20,0-20,0 20,0-1,0-19,0 20,0-20</inkml:trace>
  <inkml:trace contextRef="#ctx0" brushRef="#br0" timeOffset="25303">4048 9029,'0'20,"0"0,20-20,0 19,0 21,0 0,19-1,-19 1,20 0,-20-20,-1 19,1 1,0-20,0 0,0 0,-20-1,20 1,-1 0,1 0,0 0,20-20,-40 40,40-40,-40 39,39-39,-39 0,0 20,20-20,-20 20</inkml:trace>
  <inkml:trace contextRef="#ctx0" brushRef="#br0" timeOffset="25807">4465 9108,'-20'20,"0"0,0 20,-19-1,19-19,-20 60,20-61,-19 41,19-20,0 19,0-39,20 20,-20-20,0-1,20 1,0-20,0 20,0 0</inkml:trace>
  <inkml:trace contextRef="#ctx0" brushRef="#br0" timeOffset="26751">4822 8890,'0'0,"20"0,-20 0,0-20,20 20,-20 0,0-20,20 20,-1 0,1 0,-20-20,20 20,0 0,-20 0,20 0,0 0,-20 0,0 0,0 20,19 0,-19-20,20 40,-20-20,0 19,0-19,0 20,0-20,-39 0,19 19,0-19,-20 20,1-20,-1 19,20-39,-20 20,20 0,1-20,-1 0,20 0,-20 0,0 0,20 0,0-20,0 0,0 20,0-20,0 20,0-19,0 19,0 0,20-20,-20 20,20 0,19 0,-19 0,0 0,20 0,-20 20,0-1,39 1,-39 0,0 0,19 0,-39-20,40 20,-40 0,20-20,-20 0,20 0</inkml:trace>
  <inkml:trace contextRef="#ctx0" brushRef="#br0" timeOffset="27167">5556 8989,'0'20,"0"20,-20-1,20 21,0-1,0-19,0 20,0-21,0 1,0 0,0-20,0 19,0-19,20 0,-20 0,0 0,0 0,20-20,-20 19,20-19</inkml:trace>
  <inkml:trace contextRef="#ctx0" brushRef="#br0" timeOffset="27640">5298 9287,'0'0,"20"0,0 0,0 0,39 0,1 0,-20 0,19 0,1 0,-21 0,21 0,-20 0,-1 0,-19 0,0 0,-20 0,0-20,20 20,-20-20</inkml:trace>
  <inkml:trace contextRef="#ctx0" brushRef="#br0" timeOffset="28351">6152 8890,'0'0,"0"20,-20 39,0-19,20 0,0-20,-20 19,20-19,0 0,0 0,0-20,0 39,0-39,0 20,0-20,20 0,-20-20,20 20,0 0,-1 0,21 0,-20 0,20 0,-21 0,1 0,-20 0,20 0,0 0,-20-19</inkml:trace>
  <inkml:trace contextRef="#ctx0" brushRef="#br0" timeOffset="28775">6390 8910,'0'40,"0"-1,0 1,0 0,0 19,0-19,0-1,0 21,0 0,20-1,-20-19,0-1,0 1,0-20,19 40,-19-41,0 1,0 0,0 0,0-20,0 20</inkml:trace>
  <inkml:trace contextRef="#ctx0" brushRef="#br0" timeOffset="29263">6648 9108,'20'20,"-1"0,1 20,20-21,-20 41,19-20,1-1,0 1,-20 20,19-21,1-19,-20 20,0-20,-20 0,20-20,-1 19,-19-19,20 0</inkml:trace>
  <inkml:trace contextRef="#ctx0" brushRef="#br0" timeOffset="29743">6965 9207,'0'40,"-20"0,-19 0,39-1,-40 1,20 19,20-39,-20 0,0 20,20-20,0 0,0-1,0 1,0 0,0-20,0 20,0-20,0 20,0-20,-19 0</inkml:trace>
  <inkml:trace contextRef="#ctx0" brushRef="#br0" timeOffset="30199">7422 9227,'19'0,"-19"0,0 0,20 0,-20 0,0 20,20-20,0 0,20 0,-21 0,21 0,0 0,39 0,-19 0,-1 0,-19 0,20 0,-21 0,1-20,0 20,-40 0,0-20</inkml:trace>
  <inkml:trace contextRef="#ctx0" brushRef="#br0" timeOffset="30758">8275 8771,'0'0,"0"20,20-20,-20 20,0 39,0-19,20 0,-20-1,19 1,1 0,-20 19,0 1,20-21,-20 1,20 0,-20-20,0 19,0-19,0 0,0 0,0 0,0-1,0 1,20 0,-20-20,0 20,20-20,-20 20,0-20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7T20:04:07.276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3691 4227,'0'0,"20"0,-20 0,20 0,-20 0,19 0,-19 0,40 0,-20 0,0 0,20 0,19 0,1 20,-1-20,1 0,-1 0,40 0,1 19,19-19,0 0,20 20,19-20,1 0,-40 0,0 0,-19 20,-21-20,-20 0,-59 0,80 0,-41 0,1 0,0 0,19 0,-39 0,0 0,20 0,-1-20,1 20,0 0,-20 0,-1-20,41 20,-20 0,-20 0,19 0,-19 0,20 0,-20 0,-1 0,21 0,-20 0,20 0,-1 20,1 0,20-20,-21 20,21-20,-1 20,-19-20,20 0,-21 0,1 20,0-20,-21 0,1 0,0 0,-20 0,20 0,-20 0,20 0,0 0,-20 0,20 0,-20 0,19 0,-19-20,-19 20,-1-20,0 20,-20-20,-19 0,-1 20,20 0,-39 0,20 0,-1-20,0 20,-19 0,20-19,-21 19,21 0,-21 0,21 0,-1 0,-39 0,-40-20,60 20,-21-20,-19 20,40-20,-40 0,40 20,-1 0,1-20,-20 20,39 0,-19 0,19 0,1 0,19 0,-20-20,1 20,-1 0,21-19,-1 19,0 0,-19 0,19 0,-19 0,19 0,-20-20,21 20,-1 0,-20 0,21 0,19 0,-20 0,20 0,1 0,-1 0,20 0,-20 0,20 0,-20 0,0 0,0 20,20-20,-39 0,39 0,-20 0,20 19,0-19,0 0,20 0,-20 0,19 0,41 0,0 20,59-20,20 0,39 20,1-20,39 20,0 0,-39 0,39 0,-19-1,-80-19,-20 20,-20-20,20 20,-59-20,20 0,-1 0,-19 0,19 0,-19 0,0 0,-1 0,1 0,0 0,19 0,1 0,-40 0,19-20,1 20,-20 0,40 0,-41-20,1 20,20 0,0 0,-21 0,-19 0,20 0,0 0,-20 0,0 0,20 0,-20 0,20 0,-20 0,20 0,-1 0,1 0,-20 0,40 0,0 0,-20 0,-1 0,21 0,0 0,-20 0,-20 0,19 0,1 0,-40 0,1 0,-1-19,-40-1,1 0,-21 0,-19 20,0-20,-40 0,0 20,20-20,40 20,-1 0,1 0,19 0,-19-19,19 19,1 0,-1 0,-19 0,-20 0,-20 0,20 0,-21 0,41 0,20 0,-1 0,40 0,-39 19,19-19,0 0,1 0,-1 0,20 0,-20 0,-19 0,19 0,0 0,1 0,19 0,-20 0,1 0,39 0,-20 20,0-20,0 0,20 0,0 0,-20 0,20 0,0 20,-20-20,20 20,-20-20,1 20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7T20:04:09.07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4227 5040,'0'0,"20"0,-20 0,19 0,41 20,-20-20,39 0,0 20,60-20,-40 20,40-20,-20 20,1-20,-1 0,-40 0,20 0,-39 0,19 0,-19 0,19 0,20 0,-39 0,-1 0,1 0,-1 0,1 20,-20-20,-21 0,21 0,-20 0,-20 0,20 0,0 0,-40 19,0-19,-20 0,-19 20,-21-20,-19 20,20-20,19 0,1 0,-1 20,-39 0,20-20,19 20,1-1,19-19,0 0,0 0,1 0,-21 0,1 0,19 0,0 0,-19 0,19 20,0-20,1 0,-1 0,-20 0,21 0,-1 0,0 0,21 0,-1 0,20 0,-20 0,0 0,0 0,20 0,-20 0,20 0,-19 0,-1 0,20 0,0 20,-20-20,20 0,20 0,-20 20,0-20,20 0,39 20,-19-20,-1 20,21-1,19-19,40 0,-19 20,19-20,20 0,-60 0,0 0,1 0,-41 0,1 0,0 0,-40 0,20 0,-20 0,19 0,-19 0,20 0,-20 0,20 0,0 0,-20 20,0-20,20 0,0 0,0 0,-20 0,19 20,1-20,-20 0,40 20,-20-20,0 0,-20 0,19 0,-19 20,0-40,20 20,0-20,20-20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7T20:04:11.41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11093 4167,'0'0,"19"0,-19 0,20 0,0 0,0 0,0 0,0 0,0 0,-1 0,1 0,0 0,0 0,0 0,0 0,-1-20,1 20,0 0,0 0,0 0,-20 0,20 0,-20 0,20 0,-20 0,-20 0,20 0,-20 0,0 20,20-20,-40 0,40 20,-20-20,-19 20,19 0,-20 0,20-20,1 19,-1-19,20 20,-20 0,0 0,0-20,20 20,0 0,-20-20,0 19,20-19,-19 0,19 20,0-20,0 0,-20 0,20 0,20 0,-20 0,19 0,41 0,-20 0,19 0,-19 0,19 0,1 20,-20-20,-1 0,1 0,0 0,-40 20,20-20,-20 0,-20 0,0 0,0 0,0 0,0 0,-19 0,19 0,0 20,0-20,20 0,-20 0,20 0,-20 0,1 0,19 0,0-20,0 20,19-20,-19 0,40 0,-20 1,20-1,-1 0,-19 0,-20 20,40-20,-40 20,0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7T20:04:17.25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17899 3373,'0'0,"20"0,-20 0,20 0,-20 0,20 0,-20 0,19 0,1 0,0-19,-20 19,40 0,0 0,-21 0,1 0,40 0,-21 0,1 0,-20 0,0 0,-20 0,20 0,-20 0,19 0,1 0,-20 0,20 0,-20 0,20 0,-20 0,20 0,-40 0,0 0,20 0,-20 0,20 0,0-20,-20 20,1 0,-1-20,20 20,-20 0,20 0,-20 0,20 0,-20 0,20 0,-20 0,20 0,-19 0,19 0,-20 0,0 0,20 0,-20 0,20 0,-20 0,20 0,-20 0,1 0,19 0,0-20,0 20,0 0,19 0,-19-20,20 0,0 20,0 0,20 0,-21-19,-19 19,40 0,-40 0,20 0,-20 0,20 0,0 0,-20 0,19 0,-19 0,20 0,-20 0,20 0,0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7T20:04:19.65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18038 4127,'20'0,"-20"0,20 0,-20 0,39 0,-19-19,20 19,0 0,-1 0,21 0,-21 0,1 0,0 0,-20 0,19 0,41-20,-41 20,21 0,-20 0,19 0,-39 0,20 0,-1 0,1 0,20 0,-1 0,1 0,-21 0,1 0,0 0,-1 0,1 0,0 0,-20 0,0 0,-1 0,1 0,-20 0,20 0,0 0,-20 0,20 0,0 0,-1 0,-19-20,20 20,-20 0,20 0,-20 0,20 0,0 0,-20 0,20 0,-1-20,1 20,0 0,-20-20,20 20,0 0,-20 0,20 0,-20 0,20 0,-20 0,19 0,1 0,0 0,0 0,0 0,-20 0,-20 0,0 0,20 0,-20 0,20 0,-20 20,1-20,-1 0,0 0,0 0,0 0,20 20,-20-20,20 0,-20 0,1 0,19 0,-20 0,0 0,20 0,-20 0,0 20,0-20,1 0,-1 0,-40 20,21-20,-21 0,0 0,1 0,-1 0,21 0,-21 0,20 0,21 0,-21 0,0 0,20 0,1 0,-21 0,20 0,-20 0,20 0,-19 0,-1 0,20 0,-19 0,19 0,-20 0,20 0,0 0,1-20,-1 20,0 0,20-20,-20 20,0 0,0 0,20-20,-20 20,20 0,-19 0,19 0,-40 0,20-20,20 20,-40-20,40 20,-19 0,19 0,-20-19,0 19,0 0,20-20,-40 20,40 0,-19-20,19 20,-20 0,20 0,-20 0,0 0,20 0,0 20,0-20,20 0,-20 0,40 39,-21-39,41 0,-20 40,-1-40,21 20,-21-20,1 20,20-20,-21 20,21-20,-20 0,19 19,1-19,-21 20,1-20,20 0,-1 0,-19 20,-1-20,21 0,-40 0,39 0,-39 0,40 0,-40 0,-20 0,19 0,1-20,-20 0,0 20,0-19,0 19,-39-20,19-20,-40-39,-19 39,-40-39,-40-1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7T20:04:20.540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17959 3334,'-20'0,"20"20,0-1,0 1,-20-20,20 20,0 0,0 0,0-20,0 20,20-20,-20 0,0 19,20-19,-1 0,-19 0,20 0,0 0,-20 0,20 0,-20-19,20 19,0-20,0 20,-20-20,0 0,0 0,0 0,0 20,0-19,0-1,0 20,-20-20,20 20,-20 0,20-20,0 20,-20 0,20 0,-20 0,20 0,0 0,-20 0,20 20,-20-20,20 20,0-20,0 20,0-20,0 19,0 1,0-20,20 20,40 0,-1 39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7T20:04:25.58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19625 3909,'0'0,"-19"0,-1 0,20-20,-40 20,20-19,-39 19,-1 0,21 0,-21 0,20-20,-19 20,19-20,0 20,-19 0,19 0,0 0,1 0,19 0,0 0,-39 0,39 0,0 0,0 0,-20 0,40 0,-39 20,19-20,20 0,-20 0,0 0,20 0,-20 0,20 0,0 20,-20-20,20 0,-19 0,-1 0,20 0,-20 0,0 0,20 19,-40-19,40 0,-19 0,-21 0,20 0,0 0,-20 0,40 0,-19 0,-1 20,0-20,20 0,-20 0,20 0,-20 0,20 0,-20 0,1 0,19 0,-20 0,20 0,-20 0,20 0,0 0,0 20,-20-20,0 0,20 20,0-20,0 0,-20 0,20 20,0-20,-19 0,19 0,0 0,-20 20,20-20,-20 0,20 19,0-19,0 20,0-20,-20 0,20 20,0-20,0 0,0 20,0-20,0 20,-20-20,20 39,0-39,0 20,-20 0,20 0,-20-20,20 20,0-20,0 20,0 0,0-20,0 19,0-19,0 20,0-20,0 20,0-20,0 20,0 0,0-20,0 20,0-20,0 0,20 0,-20 19,20-19,-20 0,20 0,0 0,0 0,39 0,-39 0,20 0,-20 0,19 0,21 0,-21 0,1 0,20 0,-1 0,-19 0,-20 0,19 0,1 0,20 0,-41 0,41 0,-20-19,-20 19,19 0,-19 0,-20 0,20 0,0 0,-20 0,20 0,-20 0,19 0,-19 0,40 0,-20 0,0 0,0 0,0 0,-1 0,1 0,0 0,0 0,0 0,-20 0,39 0,-39 0,20 0,20 0,-20 0,0 0,0 0,-1 0,1 0,20 0,-40 0,20-20,0 20,-1 0,1 0,-20 0,20-20,-20 20,20 0,-20-20,20 20,-20 0,20-20,-20 20,0 0,19 0,-19-20,0 20,0 0,0-19,20-1,-20 20,0-20,0 20,0-20,20 20,-20 0,0-20,0 0,0 20,0-20,0 1,-20 19,0-40,20 20,0 0,-19 0,-1 20,20-19,0-1,-20 20,20-20,0 20,-20-20,20 20,0 0,0-20,-20 0,20 20,-20 0,20-19,0 19,-19 0,19 0,0 0,-20 0,20 0,-40-20,0 20,1 0,-21 0,1 0,-1 0,-19 0,-1 0,21 0,-40 0,19 0,1 0,19 0,1 0,-1 0,21 0,19-20,0 20,0 0,0 0,0 0,-19 0,-1 0,20 0,-20 0,21 0,-41 0,60 0,-20 0,-19 0,39 0,-20 0,0 0,0 0,20 0,-20 0,20 0,-20 0,20 0,-20 0,1 0,19 0,-20 0,20 0,0 0,0 20,0-20,-20 0,20 20,0-20,0 19,0-19,0 20,0-20,0 20,0-20,0 20,0 0,0 0,0-1,0-19,0 20,0-20,0 40,0-40,0 20,0-20,0 20,0-1,20-19,-20 20,0-20,0 20,0 0,0 0,0-20,0 20,20-20,-20 20,0-20,0 19,0 1,0-20,0 20,0-20,19 0,-19 20,0-20,0 20,0 0,0-20,20 0,-20 0,0-20,20 0,-20 20,0-20,20 0,-20 0,0 1,0 19,20-40,-20 20,20 0,-20 20,0-20,0 0,0 20,0-19,20-1,-20 20,0-20,0 20,0 0,19 0,-19-20,20 20,-20 0,20-20,-20 0,20 20,0 0,19-19,1-1,20 20,-21-20,21 0,-1 0,-19 20,0 0,-1-20,1 20,-20 0,0-19,0 19,-1 0,1 0,0 0,0 0,20 0,-20 0,-1 0,21 0,0 0,-1 0,-19 0,0 0,20 0,-20 0,0 0,-1 0,21 0,-20 0,0 0,19 0,-39 0,20 0,0 0,-20 0,20 0,0 0,0-20,-20 20,20 0,-20 0,19 0,1 0,-20 0,20 0,0 0,0 0,-20 0,20 0,19 0,-19 0,0 0,0 0,0 0,-1 0,1 0,-20 0,20 0,-20 0,0 0,20 0,0 0,-20 20,0-20,0 0,0 19,20-19,-20 0,0 40,0-20,0 0,0 0,0-1,0 1,0 0,0 0,0 0,0 0,0-20,0 39,0-39,0 20,0-20,0 20,-20 0,20 0,0-20,0 20,-20-20,20 0,0 19,0 1,0-20,0 20,0 0,0 0,0-20,0 20,0-20,0 19,0-19,-20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7T19:40:43.951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7898 8116,'20'0,"19"0,1 0,20 0,19 0,20 0,40 0,0 20,20-20,-1 20,21 0,20-1,-21-19,40 0,1 20,-21 0,20-20,-39 20,19 0,-39-20,-20 0,0 20,-40-20,-19 0,-1 0,0 0,1 0,39 0,-40 0,1 0,-21 0,20 0,1 0,-21 0,1 0,-1 0,21 0,-21 0,21 0,-1 20,20-20,-39 0,-1 19,1-19,-1 20,1-20,19 0,-19 0,19 0,1 20,-1-20,40 20,20 0,0-20,-20 0,20 20,-20-20,-20 0,40 0,-40 0,20 0,-39 0,-1 0,20 0,0-20,1 20,39 0,-40 0,20 0,0 0,0 0,-20 0,20 0,-20 0,40 0,-59-20,-1 20,0 0,-19 0,0 0,-1-20,1 20,-1 0,1 0,-1 0,-39 0,40 0,-21 0,21 0,-1 0,1 0,-20 0,-1 0,1 0,0 0,-1 0,-19 0,20 0,-20 0,39 0,1 0,19 0,40 0,-39 0,-1 0,-20 20,-19-20,-60 0,0 0,-19 20,-21 0,-19-20,-1 0,-39 0,-39 0,-21 0,1 0,19 0,0 0,20 0,0 0,40 0,-40 0,60 0,-21 0,-19 0,20 0,-20 0,60 0,-21 0,21 0,-1-20,1 20,-21 0,21 0,-1 0,-19 0,-1 0,1 0,0 0,-40 0,39 20,1-1,19-19,1 20,-1-20,1 20,-1-20,1 0,-1 0,1 0,-1 0,1 0,-21 0,21 0,-21 0,1 0,19 0,-19 0,19 0,-19 0,0 0,39-20,-39 20,19 0,1 0,-1 0,20 0,21 0,-21 0,20 0,0 0,20 0,0-20,0 20,20 0,0-19,20-1,19 0,1 0,59 0,0-19,20 19,19 0,-19 0,-20 20,80 0,-40 0,-40 0,20 0,-20 0,-40 0,0 0,-19 0,-20-20,-1 20,1 0,0 0,19 0,1-20,-1 20,21 0,19 0,40 20,-60-20,20 20,1-20,38 0,-38 20,19-20,-20 0,40 0,-40 0,60 0,-20-20,19 20,-19 0,20-40,-40 40,-39 0,-41 0,1-20,0 20,-1-19,-39 19,40 0,-20 0,19-20,-19 20,40 0,-1 0,1 0,39 0,20 0,-20 0,1 0,-21 0,0 20,-19-20,-20 0,-1 0,1 0,0 0,-40 0,20 0,-20 0,39 0,-19 0,0 0,0 0,39 0,1 0,-21 0,21 0,0 19,-1-19,1 0,-21 0,1 0,-20 0,20 0,-40 0,19 0,-19 0,20 0,-20-19,20 19,-40 0,0 0,20 0,-39 0,-1 0,-39 0,-1 0,-59 0,0 0,-19 0,-61 39,21-39,0 0,19 0,20 20,-59 0,79-20,-20 0,1 20,-1-20,60 0,39 0,-39 0,19 20,21-20,-1 0,-19 0,0 0,-21 0,-19 0,-39 0,58 0,-98-40,79 40,-40 0,40 0,-20 0,20-20,0 20,-40 0,20 0,40 0,20 0,19 0,1 0,-1 0,1 0,19 0,0 0,-59 0,0 0,-20 0,20-20,19 20,-39 0,20-20,-20 20,20 0,-20 0,19 0,-19 0,20 0,20 0,-40 0,39 0,1 0,-1 0,1 0,0 0,-20 20,19-20,-19 0,-20 0,39 0,-19 0,20 0,-1 0,21 0,-20 0,19 0,1 0,-1 0,0 0,21 0,-21-20,1 20,-1 0,-19-19,19 19,40 0,-19-20,19 20,20 0,-20 0,20 0,-20 0,20 0,-20 0,20-20,0 20,-19 0,-21 0,0 0,0 0,-19 0,-20 0,-1 0,1 0,-1 0,1 0,-20 0,0 0,19 0,-39 0,40 0,-1 0,1 0,0 0,19 0,-39 0,20 0,-21 0,1 0,20 0,-1 0,21 0,-21 0,41 0,-1 0,-19 0,19 0,20 0,-20 0,21 0,-41 0,0 0,21 0,-1 0,0 0,1 0,-1 0,-20 0,21 0,-21 0,1 0,-1 0,1 0,-21 0,21 20,-1-20,1 0,-1 0,20 0,1 0,-1 0,20 0,0 20,1-20,-1 0,20 0,-20 0,20 0,-20 0,20 0,-20 0,0 0,20 19,0-19,20 0,20 0,19 0,1 0,-1-19,41 19,-1 0,0 0,80-20,-60 20,40 0,-1 0,-19 0,20 0,-20 0,20 0,-80 0,60 0,-80 0,41 0,-1 0,0-20,0 20,1 0,-1 0,20-20,-20 20,0 0,-19 0,-1 0,40 0,-40 0,80 0,-20 0,40 0,-40 0,39 0,-39 0,-20 0,-40 0,41 0,-21 0,20 0,-20 0,-20 0,-19 0,19-20,21 20,-21 0,-20 0,1-20,-20 20,19 0,1 0,-21-19,1 19,20 0,-21-20,21 20,-1 0,-19-20,20 20,-21 0,21 0,-20 0,19 0,1 0,-1 0,1 0,-1 0,1 0,-21-20,1 20,0 0,-1 0,-19 0,0 0,20 0,-20 0,0 0,-1 0,21 0,0 0,-20 0,19 0,41 0,19 20,-20-20,20 20,1 0,-21-20,-19 0,-1 0,-19 0,0 0,39 0,-20 0,1 0,39 0,20 0,-39-20,58 20,-38 0,-21 0,40-20,-59 20,19 0,-39-20,-1 20,1 0,0 0,19 0,1-20,-1 20,1 0,39 0,-39 0,19 0,-19 0,-1 0,1 0,-1 0,1 0,-21 20,1-20,20 0,-21 0,1 0,0 0,19 0,-19 0,19 0,1 0,-20 0,-1 0,-19 0,20 0,19 0,1 20,19-20,21 0,-1 0,-20 0,0 0,41 20,-41-20,-20 0,-19 0,40 0,-21-20,1 20,-1 0,1-20,-1 0,40 20,-39-20,-1 20,21 0,-1 0,1 0,-21-20,1 20,-1 0,-39-19,20 19,-1 0,-19 0,0 0,40 0,-1 0,-39 0,20 0,-1 0,1 0,0 0,19 0,-19 0,20 0,-1 0,1 0,19 19,20-19,20 0,-20 0,40-19,-39 19,38 0,1 0,0-20,-20 20,40 0,-20 0,0 0,0 0,-20 0,20 0,-60 0,1 0,-1 0,20 0,-19 0,-1 0,-20 0,1 0,-1 0,1 0,-20 0,19 0,1-20,-1 0,21 20,-21-20,1 0,-1 20,40-19,-39 19,19-20,-19 0,-1 20,1-20,-20 20,-1 0,-19 0,40 0,-21 0,-19 0,20 0,-20 0,0 0,-1 0,-19 0,20 0,0 0,0 0,0 0,0 0,0 0,19 0,1 0,-20 0,0 0,39 0,-39 0,0 0,19 0,1 0,20 0,-1 0,1 0,19 0,-19 0,-1 0,1 0,-1 0,-19 0,39-20,-39 20,20-20,-21 20,21 0,-1-19,1 19,-1 0,21 0,-21 0,1 0,-21 0,21 0,-20 0,-1 0,1 0,20 0,-1 19,1 1,-60 0,-20-20,20 20,-20-20,20 20,0-20,-20 0,0 0,20 20,-20-20,1 39,-21-19,-20 20,1-40,-21 39,21 1,-20-20,-21-20,1 20,-20 0,0 0,40-1,-60-19,40 20,-21 0,21 0,0-20,0 20,19-20,21 20,-1-20,1 0,19 19,0-19,1 20,-1 0,0-20,1 0,-1 0,0 0,-19 20,19 0,0-20,-19 20,19-20,1 20,-1-1,0-19,0 20,21 0,-1-20,-40 20,40-20,-19 0,19 0,-20 20,20-20,0 0,1 0,19 0,19-20,21 0,20-20,59 1,20-21,19 20,-19-19,20 19,20 1,-40-1,-40 20,0-20,-39 20,-21 20,-19 0,0 0,0 0,-40 0,0 0,0 0,0 0,-59 0,19 0,-19 0,39 0,-59 0,0 0,0 0,19 20,21-20,-1 20,21-20,-1 20,0-20,20 0,-39 20,39 0,0 0,-19-20,19 0,0 19,-20-19,40 0,-20 20,-19-20,39 0,-20 0,-20 0,40 0,-20 0,0 0,1 0,-1 0,0 0,0 0,0 0,0 0,0 0,1 0,-1 0,0 0,20 0,20 0,-20-20,20 1,19 19,1-40,0 20,19 20,1-20,-1 0,-19 20,20 0,-1 0,1 0,19 0,-19 0,19 0,-20 0,1 20,-40-20,39 20,-39-20,0 0,0 0,-20 0,20 0,-20 0,20 0,-1 0,1 0,-20 0,40 0,0 0,-21-20,1 0,20 20,0-20,-21 20,1 0,0 0,-20-19,20 19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7T20:04:28.01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18177 3651,'0'0,"20"0,-20 0,20 0,-20 0,0 20,39-20,-39 0,20 0,20 0,-20 0,19 0,-19 0,20 0,-20 0,0 0,19 0,-19 0,20 0,-20 0,-1 0,41 0,-40 0,0 0,19 0,1 0,-20 0,0 0,0 0,-1 0,1 0,-20 0,20 0,-20 20,0-20,20 0,-20 0,20 0,-20 0,20 0,-1 0,-19 0,20 0,0 0,0 0,20 0,-20 0,19 0,1 0,-20 0,19 0,1 20,-20-20,20 20,-1-20,-19 0,0 0,0 0,0 0,0 19,19-19,1 0,-20 20,19-20,1 0,-40 0,20 0,0 0,0 0,-20 0,0 20,0-20,0 20,0 0,0-20,20 20,-20-20,0 20,0-1,0 1,0 0,0-20,0 40,0-20,0-1,0 1,0 0,0 0,19-20,-19 0,0 20,0 0,0-20,0 19,0 1,0 0,20-20,-20 20,20 0,-20-20,0 20,20 0,-20-20,0 0,0 19,20-19,-20 20,0-20,0 20,0-20,20 0,-20 20,0-20,0 20,0 0,-20-20,20 0,-20 0,20 19,0-19,-20 0,20 0,-20 0,20 0,-20 0,1 0,-1 0,-20 0,20 0,-20 0,1 0,19 0,-20 0,20 0,1 0,-1 0,0 0,20 0,-20 0,0 0,0 0,20-19,-19 19,-21 0,20 0,0 0,-20 0,-19 0,19-20,1 20,-1 0,20 0,-20 0,20 0,20 0,-19 0,-1 0,20 0,-20 0,20 0,-20 0,20 0,-20 0,0 0,20 0,-19 0,-1 0,0 0,0 0,0 0,0 20,0-20,1 0,-1 0,20 0,-20 0,0 0,20 0,-20 0,0 0,20 0,-19 0,-1 0,0 0,20 0,-20 0,20 0,0 0,40 39,79 1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7T20:04:41.47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4485 8969,'0'0,"20"0,-20 0,19 0,1 0,20 0,19 0,1 0,19 0,60 0,-40 0,40 0,-20 20,1-20,-21 20,0-20,0 20,-19-20,-21 0,-19 0,-1 0,-19 0,20 0,19 0,-19 0,20 0,-1 0,-19 0,0 0,-21 0,1 0,20 0,-40 0,20 0,-20 0,20 20,0-20,-20 0,19 0,21 0,-40 0,20 0,0 0,0 0,-40 0,0 0,-20 0,1 0,-21 0,20-20,-39 20,39 0,-39 0,19 0,-19 0,-40 0,40 0,-21 20,21-20,-40 20,40-1,-41-19,61 0,-1 20,21-20,19 0,-20 20,20-20,0 0,-19 0,19 20,-20-20,1 0,-1 20,0-20,0 0,1 0,-1 0,20 0,-39 0,39 0,20 20,-20-20,0 0,20 0,-20 0,20 0,20 0,0 19,40 1,-1-20,20 0,41 20,-1 0,59 0,1-20,-1 20,-39 0,0-20,0 19,-60-19,-19 20,0-20,-41 0,21 0,0 0,-20 0,-1 0,1 0,-20 0,20 0,0 0,-20 0,20 0,0-20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7T20:04:45.60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4564 8791,'0'0,"20"0,-20 0,40 0,19 0,1 0,19-20,40 20,-40 0,21 0,19 0,-20 0,20 0,-20 0,20 0,-39 0,-1 0,0 0,-19 0,-20 20,-1-20,1 0,-20 0,-20 0,20 0,0 0,-20-20,0 20,19 0,-19 0,20 0,-20-20,20 20,0 0,-20 0,20 0,-20 0,20 0,-20 0,19 0,-19 0,20 0,-20 0,20 20,-20-20,20 0,-20 0,20 0,0 0,-20 0,20 0,-20 0,-20 0,0 0,0 0,-40 0,21 20,-1 0,0-20,-39 19,19 1,1 0,-1 0,1-20,-20 20,-41 0,21 0,0 19,20-39,-1 20,1 0,19-20,21 20,-1-20,20 20,-39-20,39 0,0 19,-40 1,21 0,-1-20,20 0,-20 20,1-20,-1 20,20-20,-19 0,-1 0,0 20,20-20,1 19,-41-19,40 0,0 20,0-20,20 0,0 20,-19-20,19 0,0 20,0-20,19 0,-19 0,20 20,20 0,-20-20,20 20,19-1,-19 1,39-20,-19 20,19-20,0 20,40 0,1-20,-21 0,20 20,-20-20,0 0,20 19,-39-19,-1 0,-19 0,-1 0,1 0,-21 0,21 0,-40 0,0-19,-1 19,1 0,-20-20,40 20,-20 0,0 0,-1 0,1 0,0-20,20 20,0 0,-21 0,21 0,0-20,-1 20,-19 0,0 0,0 0,0 0,0-20,0 0,-1 20,-19 0,20-19,-20 19,0-20,20 20,-20 0,0 0,0-20,0 20,20 0,-20-20,0 0,0 0,0 20,20-20,-20 1,0-1,0 20,0-20,0 0,0 0,0 20,-20-20,20 20,-20 0,20-19,0-1,0 20,-20 0,20-20,0 20,0 0,-20 0,20-20,-19 20,19-20,-20 20,20 0,-20 0,20-20,0 1,-20 19,20 0,-20 0,20-20,-20 20,0 0,1-20,-1 0,-20 20,20 0,0 0,1 0,-21 0,20 0,0 0,-39-20,19 20,0 0,1 0,-1 0,0 0,0 0,1 0,-1 0,0 0,-19 0,19 0,1 0,-21 0,0 0,21-20,-41 20,21 0,-1 0,21 0,-21 0,40 0,-39 0,39 0,-20 0,1 0,19 0,0 0,-20 0,40 0,-20 0,-19 0,39 0,-20 20,20-20,-20 0,0 0,0 0,20 0,-20 0,-19 20,39-20,-40 20,20-20,20 0,-40 0,40 20,-19-20,-1 0,0 20,0-20,0 19,0-19,1 20,-1-20,20 0,-20 20,20-20,0 20,0 0,0-20,0 20,0-20,0 19,20-19,-20 0,20 20,19 0,21-20,19 20,40 0,-20-20,60 20,-20-1,20-19,-40 0,-20 0,-19 0,-41 0,1 0,-20 0,-20-19,0-1,0 20,0-20,0 20,-20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7T20:04:45.79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5755 9168,'0'0,"-20"0,20 20,-20-20,0 0,0 0,20 0,-20 0,-19 0,39 0,-40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7T20:04:48.76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5338 7878,'0'0,"20"0,0 0,19 0,21 0,-1 0,21 0,-1 0,-59 0,119 0,20 0,-40 0,59 20,-59-20,0 20,-39-20,-1 0,-19 0,-40 0,-1 0,-19 0,0 19,-19-19,-1 0,20 0,-20 20,-40 0,21 0,19-20,-20 20,-19 0,-1-20,-19 0,-40 0,19 0,-19 0,20 0,-40 0,40-20,20 0,19 20,-39-20,20 20,39-20,0 20,20 0,0 0,20 0,0 20,-19-20,19 0,0 20,0-20,0 20,0-20,0 20,0 0,19-20,-19 19,20-19,40 20,-20-20,39 0,0 20,40-20,-19 0,-1 0,20 0,-40 0,1 0,39-20,-40 20,0 0,1 0,-21 0,-19 0,-20 0,0 0,-40 0,0 0,0 0,0 0,-19 20,-1 0,-20 0,1 0,-21-1,-19 1,20 0,19-20,-19 20,19-20,-39 20,40 0,19-20,20 0,-20 20,21-1,-1-19,0 0,20 0,-40 20,40 0,-20-20,20 0,0 0,0 20,0-20,-19 0,19 0,19 0,-19 0,20 0,20 0,0 0,39 0,0 0,21 0,-21 0,40 0,0-20,-40 20,21 0,-41 0,-19-20,0 20,-21 0,1-20,-20 20,20 0,-20 0,0 0,20 0,-20 0,20 0,0 0,-20-19,20 19,-1 0,21-20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7T20:04:51.24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10676 8017,'0'0,"0"0,-20 0,20 20,0-20,20 0,-20 0,20 0,-20 0,39 0,-19 0,0 0,0 0,0-20,0 20,0 0,-1 0,1 0,0 0,-20 0,40 0,-40 0,20 0,-20 0,19 0,-19 0,20 0,0 0,-20 0,-20 0,0 0,20 0,-19 0,19 20,-20-20,0 0,-20 20,20-1,1-19,-41 20,40 0,-20 0,1-20,19 20,0-20,-20 20,40-20,-19 0,19 0,0 19,-20-19,20 0,0 0,0 20,-20-20,20 0,0 20,0 0,0-20,20 0,-20 0,20 0,-20 0,39 0,-19 0,20 0,-1 0,1 0,0 0,19 20,-19-20,-20 20,20-20,-1 0,1 0,-20 0,0 0,-20 20,-20-20,0 0,20 19,-20-19,20 0,-40 20,21-20,19 0,-40 0,40 0,-20 0,20 0,0-20,0 1,0 19,0-20,0 0,0 0,0-20,0 40,0-20,0 1,0 19,0-20,0 0,0 20,0-20,0 20,-20 0,20 0,-20 0,1 0,19 0,-20 0,0 0,0 0,0 0,20 20,-40-20,40 0,-19 0,19 0,0 0,0 0,19 0,-19 0,20 0,-20 0,-20 0,1 0,19 20,0-20,-20 0,20 20,0-1,-40 1,40 0,0 0,-20-20,20 20,0-20,0 20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7T20:05:34.87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9604 5040,'-19'40,"-21"-40,20 20,-20 0,20 19,1-19,-21 20,20-20,0 0,0-1,20 21,-19-20,-1 0,20 19,-20-19,0 0,20 20,0-20,0 0,0 19,-20 1,20-20,0 0,0 19,0-19,0 0,0 0,0 20,0-21,0 1,0 20,0-40,0 20,20 0,-20-1,20 1,0 0,0 0,-1 0,1 0,0-1,-20-19,40 0,-40 20,20-20,-20 20,19-20,-19 0,0 20,20-20,-20-20,20 20,-20-20,0 0</inkml:trace>
  <inkml:trace contextRef="#ctx0" brushRef="#br0" timeOffset="550">9684 5397,'0'20,"20"-20,-1 40,1 0,20-1,0 1,-1 39,1-39,20 40,-41-61,21 21,-20 0,20-20,-40-1,0-19,19 20,-19 0,20 0,-20 0,20-20,-20 0,0 20,0-1,20-19</inkml:trace>
  <inkml:trace contextRef="#ctx0" brushRef="#br0" timeOffset="1462">10061 5378,'0'19,"-20"-19,20 20,-20 0,0 20,0-40,20 20,-19 0,-1-1,20 21,-20-20,0 0,20 19,-20 1,0-20,0 20,1-20,19-1,-20 1,20 0,-20 0,20-20,0 20,-20 0,20-20,0 19,0-19,-20 0,20 20,0-20</inkml:trace>
  <inkml:trace contextRef="#ctx0" brushRef="#br0" timeOffset="2158">10299 5655,'0'20,"0"-20,20 0,-20 0,20 0,-20 0,39 0,-19 0,0 0,20-20,-1 20,21 0,-20 0,-21 0,21 0,-20 0,20 0,-21 0,1 0,-20-19</inkml:trace>
  <inkml:trace contextRef="#ctx0" brushRef="#br0" timeOffset="3438">10894 5318,'0'0,"20"0,-20-20,20 20,-20 0,40 0,-1-20,-39 20,40-19,0 19,-1-20,-19 20,0 0,-20 0,20 0,-20 0,0 20,0-20,0 19,0-19,0 40,0-20,0-20,-20 40,20-40,-20 19,20 1,0 0,-20 0,0-20,1 40,19-40,-40 39,40-39,-20 0,20 20,-20-20,20 0,-20 0,20 0,0-20,20 1,0 19,0 0,0-20,-20 20,20 0,19 0,-19 0,20 0,-20 0,19 0,1 0,0 20,-1-1,1-19,20 40,-1-20,-19 0,0 0,-21-20,-19 19,20-19,-20 20,0-20,0 20,0-20,0 20,0-20,-20 20,1 0,19 19,-20-19,0 0,0 0,-20 0,21 0,-1 19,-20-39,20 20,0 0,-19-20,19 20,0-20,-20 20,20-20,1 0,-21 0,20 0,0 0,-20-20,40 20,-19 0,19-20,-20 20,20 0,-20 0,0 0,20-20,0 20,0-20,0 0</inkml:trace>
  <inkml:trace contextRef="#ctx0" brushRef="#br0" timeOffset="4286">11470 5120,'20'0,"-20"0,0 0,19 0,1 0,0 0,0 0,0 0,0 0,-1 0,1 20,60-1,-41 21,1-20,0 20,19-1,-39 1,0-20,0 0,0 19,-1-19,-19 0,0 0,20 0,0 19,-20-19,0 0,0 20,0-20,0-1,0 1,0 40,0-40,-20 0,0 19,1 1,-1-20,0 19,20 1,-40-20,20 20,20-40,-19 19,19 1,-20-20,20 0,0 20,-20-20</inkml:trace>
  <inkml:trace contextRef="#ctx0" brushRef="#br0" timeOffset="5463">12164 4842,'0'0,"20"0,-20 0,20 0,-20 0,40 0,-40 20,19-20,21 0,-20 20,0-1,-20-19,20 0,-20 0,0 20,0-20,19 0,-19 20,0 0,0 0,0-20,0 20,0 19,0-19,0 0,0 0,-19 0,-1 0,0 19,20-39,0 40,-40-20,40 0,-20-1,20-19,-19 0,-1 20,20-20,-20 0,20 20,0-20,-20 0,20-20,0 0,0 20,0-19,0 19,0-20,0 20,0-20,0 0,0 20,0 0,0-20,20 20,-20 0,20 0,-20 0,20 0,-20 0,19 0,1 0,0 0,0 20,0-20,-20 0,20 20,-1 0,-19-20,0 0,20 0,-20 20,0-20,0 0,0 19,0-19,20 20</inkml:trace>
  <inkml:trace contextRef="#ctx0" brushRef="#br0" timeOffset="6038">12839 5298,'0'20,"0"0,20 20,0 19,-20-39,19 40,1-21,0 1,0 19,0 1,-20-40,0 20,0-21,20 1,-20 0,0 0,0-20,20 20</inkml:trace>
  <inkml:trace contextRef="#ctx0" brushRef="#br0" timeOffset="6534">12760 5616,'0'0,"0"0,19 0,-19 0,20 0,-20 0,40-20,0 20,19-20,1 20,-21 0,1-20,-20 20,0 0,-20 0,20 0,-20-20,19 20,-19 0,0 0,20 0</inkml:trace>
  <inkml:trace contextRef="#ctx0" brushRef="#br0" timeOffset="7550">13553 5080,'0'0,"20"0,-20 0,20 0,-20 0,20 0,0 0,-1 0,1 0,-20 0,20 0,0 20,-20-20,20 20,0-20,-20 39,20-39,-20 20,19 0,-19 0,0 20,20-1,-20-19,0 0,0 39,0-39,0 0,-20 0,1 20,19-40,0 39,-40-19,20 0,0 20,0-20,0-1,1 1,-21 0,40 0,-20 0,0-20,0 0,20 20,-19-20,-1 0,20 0,-20 0,20 0,0-20,-20 20,20-20,0 20,-20-20,0 0,20 0,0 20,0-19,0 19,0-20,0 20,0-20,0 0,20 20,0 0,-20-20,40 20,-20 0,-1 0,21 0,-20 0,20 20,-21 0,41 0,-40-20,0 20,0-1,-1 1,-19-20,20 0,-20 0,0 20,20-20,-20 0,0 0,20 0,-20 20</inkml:trace>
  <inkml:trace contextRef="#ctx0" brushRef="#br0" timeOffset="8326">14526 4901,'-20'0,"20"20,-20-20,-20 40,20-20,-19 19,19-19,-20 20,20 0,1-20,-1-1,0 21,0 0,20-20,-20 19,20 1,-20-20,20 19,0 21,0-20,0-20,0 19,0 1,0 0,0-1,0-19,0 0,20 20,0-1,0-19,0 0,-20 0,20 0,-20-20,39 20,-39-20,20 0,-20 19,40 1,-40-20,0 0,20 0,-20 0,0-20,19 20,-19-19</inkml:trace>
  <inkml:trace contextRef="#ctx0" brushRef="#br0" timeOffset="8742">14625 5298,'0'20,"20"20,0-1,19 21,-19-20,40 19,-21 1,21-21,-21 21,-19-20,20-20,-20-1,0 1,-20-20,20 20,-20-20</inkml:trace>
  <inkml:trace contextRef="#ctx0" brushRef="#br0" timeOffset="9182">15022 5417,'0'20,"-20"20,-20-20,20 19,0 1,1-20,-21 39,20-39,-20 20,40 0,-19-20,-1-1,20 21,0-40,-20 20,20-20</inkml:trace>
  <inkml:trace contextRef="#ctx0" brushRef="#br0" timeOffset="9710">15240 5576,'0'0,"20"0,-20 0,20 0,0 0,-1 0,1 0,20 0,-20 0,39 0,1 0,-20 0,-21 0,1 0,0 0,-20 0,20 0</inkml:trace>
  <inkml:trace contextRef="#ctx0" brushRef="#br0" timeOffset="10766">15716 5219,'20'0,"0"0,-20 0,20 0,-20 0,20 0,-20 0,19 0,1 0,-20 0,20 0,-20 0,0 20,20-20,-20 0,0 0,0 20,20-20,-20 19,20-19,-20 20,0 0,20-20,-20 20,0 0,0 0,0-20,0 19,0 1,0-20,0 40,0-40,0 20,0-20,0 20,-20-20,20 20,-20-20,20 0,20 0,-20-20,0 20,20 0,19 0,1 0,0 0,19 0,1 20,-21-1,1-19,-20 20,0-20,-20 20,0-20,0 0,0 20,0-20,0 20,0 0,-20-20,0 19,0 1,0 0,-19 0,19 0,0 0,-40 0,41-1,-1-19,-20 20,40 0,-20-20,0 0</inkml:trace>
  <inkml:trace contextRef="#ctx0" brushRef="#br0" timeOffset="11565">16133 5080,'0'0,"20"0,-20 0,0 0,39 0,-39 20,20-20,0 20,0-20,0 39,0-19,19 20,-19-20,20 19,-40-19,40 20,-40-20,19 19,1 1,0-20,-20 40,20-21,-20 1,20-20,-20 19,0 21,0-20,0-1,0 1,0 0,0-20,0 19,0-19,-20 0,20-20,0 20,-20-20,20 20,0-20,0 19,-20-19</inkml:trace>
  <inkml:trace contextRef="#ctx0" brushRef="#br0" timeOffset="12221">16966 5318,'0'0,"0"20,0-20,0 20,0 0,20 19,-20 1,20 0,0-1,-20 21,20-20,0-1,-1 21,-19-40,20 0,-20-1,0-19,20 20,-20 0</inkml:trace>
  <inkml:trace contextRef="#ctx0" brushRef="#br0" timeOffset="12925">16907 5576,'0'0,"20"0,-20 0,20 0,-20 0,19 0,-19 0,40 0,-20 0,0 0,0 0,-1-20,1 20,0 0,0 0,0 0,0 0,0 0,-20 0,19 0,1 0,-20 0,20 0,-20 0,20 0,-20 0,20 0</inkml:trace>
  <inkml:trace contextRef="#ctx0" brushRef="#br0" timeOffset="13813">17800 5080,'20'0,"-20"0,0 20,0-20,0 20,0 0,0 19,20 1,-20 0,19-1,-19 1,20 0,-20-1,0 1,0 0,0-1,20-19,-20 20,0-20,0 0,20-1,-20 1,0 0,0 0,0 0,0 0,0 0,0-20,0 39,0-39,0 20,0-20,0 20,20-20,-20 0</inkml:trace>
  <inkml:trace contextRef="#ctx0" brushRef="#br0" timeOffset="24781">9346 6310,'0'0,"-19"0,19 0,-20 20,20-20,-20 20,0-20,20 20,-20-20,0 40,1-21,19 1,-20 0,-20 0,40 0,-20 0,0 19,20-39,0 20,-20 0,20 0,-19 0,19-20,0 39,0-39,0 20,-20 40,20-40,0-1,0 1,0 20,0 0,0-21,0 1,0 40,0-40,0-20,20 39,-1-19,-19 0,0 20,20-20,0-1,-20 1,20 0,-20 0,20-20,0 40,-20-40,20 0,-20 19,19-19,-19 0,0 20,20-20,0 0,-20 20,0-20</inkml:trace>
  <inkml:trace contextRef="#ctx0" brushRef="#br0" timeOffset="28652">9565 6608,'0'0,"0"40,20-21,-1 1,21 20,-40-20,40 39,-20-39,19 0,-19 40,20-41,-20 21,-1 0,1-20,0 0,0 19,0-39,-20 40,20-40,-20 20,20-20,-20 20,19-1,-19-19,0 0,0 20,20-20,-20 0</inkml:trace>
  <inkml:trace contextRef="#ctx0" brushRef="#br0" timeOffset="29212">9922 6707,'-20'0,"20"0,-20 20,20-20,-20 20,0 0,1 19,-1-19,-20 0,20 20,0-1,1-19,-1 0,0 0,20 20,-20-40,20 20,-20-1,0 1,20 0,0-20,0 20,-19 0,19-20</inkml:trace>
  <inkml:trace contextRef="#ctx0" brushRef="#br0" timeOffset="29708">10259 6707,'0'40,"0"0,20-1,0 21,0-1,-20 1,0-20,20 19,-20-19,0-1,0-19,19 20,-19-20,0-20,0 0,0 20</inkml:trace>
  <inkml:trace contextRef="#ctx0" brushRef="#br0" timeOffset="30189">10180 6945,'0'0,"20"0,-20 0,0 0,20 0,19 0,-19 0,20 0,19-20,1 20,-1 0,1 0,19 0,-19 0,-21 0,1 0,-20 0,-20-19</inkml:trace>
  <inkml:trace contextRef="#ctx0" brushRef="#br0" timeOffset="30644">10815 6588,'0'20,"20"39,0-19,-20 20,19-1,21 1,-20-1,-20 1,40 19,-21-19,1-21,-20 1,20 0,-20 19,0-39,20 0,-20 20,0-40,0 0,0 20</inkml:trace>
  <inkml:trace contextRef="#ctx0" brushRef="#br0" timeOffset="31332">11152 6707,'0'0,"20"0,-20 0,20 0,-20 0,20 0,-20 20,39-20,-19 20,0 0,0 0,0 19,19-19,-19 59,20-39,-20-20,0 40,19-21,-39 1,0-20,0 19,20-19,-20 20,0-20,0 19,0 1,0-20,-20 0,20 20,0-40,-19 19,19-19,0 20,-20-20,20 0</inkml:trace>
  <inkml:trace contextRef="#ctx0" brushRef="#br0" timeOffset="32444">11648 6529,'0'-20,"0"20,0 0,20 0,-20-20,20 20,-20 0,20-20,0 20,-20-20,20 20,-20 0,39 0,-39 0,20 0,-20 0,20 0,-20 0,0 20,20-20,-20 20,20-20,-1 20,-19 0,0-1,0-19,20 20,-20 0,0 0,0-20,0 20,0 0,0-1,0 1,0-20,-20 20,20-20,-19 40,19-40,0 20,-20-20,20 20,-20-20,20 19,-20-19,20 0,0 0,-20 0,20-19,0-1,0 20,0-20,0 20,0 0,20-20,0 20,-20 0,20 0,0 0,-20 0,19 0,1 0,0 0,-20 20,20-20,0 20,-20-20,20 39,-1-39,1 20,0-20,-20 20,0-20,0 20,20-20,-20 0,0 0,0 20,20-20,-20 0</inkml:trace>
  <inkml:trace contextRef="#ctx0" brushRef="#br0" timeOffset="32972">12958 6787,'0'19,"0"21,20 0,0 19,-20-19,20 20,-20-21,19 1,1 0,-20-1,0-19,20 0,-20 0,0-20,0 20,0-1</inkml:trace>
  <inkml:trace contextRef="#ctx0" brushRef="#br0" timeOffset="33469">12760 7084,'0'0,"19"0,-19-20,20 20,40-19,-21 19,1 0,0 0,19 0,-19-20,0 20,19-20,-19 20,-20 0,0 0,-20 0</inkml:trace>
  <inkml:trace contextRef="#ctx0" brushRef="#br0" timeOffset="34501">13613 6687,'0'-20,"20"20,-20 0,19 0,1 0,-20 0,20 0,20 0,-40 0,20 0,0 0,-20 20,19-20,-19 0,0 20,20-20,-20 20,20 0,-20 0,20 0,-20-1,0 21,0-20,0 20,0-21,0 21,0-20,0 20,0-20,-20 19,20-39,-20 20,20-20,0 40,-20-40,1 39,-1-39,20 0,0 0,0 20,-20-20,0 0,20 0,-20 0,20-20,0 20,0-19,0 19,-20 0,20-20,0 20,0-20,0 20,0 0,0-20,0 0,0 20,0 0,20 0,-20 0,20 0,-20 0,20 0,-20 0,20 0,0 0,-20 0,19 0,-19 0,0 0,40 20,-40-20,20 0,-20 20,0-20,0 0,20 20,-20 0,0-20,0 0,20 19,-1-19,-19 0,20 20</inkml:trace>
  <inkml:trace contextRef="#ctx0" brushRef="#br0" timeOffset="35253">14585 6608,'-20'20,"0"-20,20 20,-39-1,-1 21,40-40,-40 20,21 20,-21-1,40-19,-40 20,40 0,-20-21,20 21,0-20,0 0,0 20,0-21,0 1,0 0,0 40,0-60,20 19,-20 21,20-20,0 0,-20 0,20-20,-20 39,20-39,-20 20,19 0,-19-20,20 20,0 0,-20-20,20 0,-20 20,0-20,20 0,-20-20,0 20,20-20,-1 20</inkml:trace>
  <inkml:trace contextRef="#ctx0" brushRef="#br0" timeOffset="35748">14803 6806,'0'0,"0"20,20 60,0-61,20 41,-20-20,19 19,-19-19,20-20,-20 19,19-19,-39 20,40-40,-40 40,20-40,0 0,-20 19</inkml:trace>
  <inkml:trace contextRef="#ctx0" brushRef="#br0" timeOffset="36236">15141 6747,'-20'20,"0"19,0 1,0-20,1 39,-1-39,0 20,0 0,0-1,0 1,20-20,-20 0,1 0,19-1,-20 1,20 0,0-20,-20 20,20 0,-20-20,20 20</inkml:trace>
  <inkml:trace contextRef="#ctx0" brushRef="#br0" timeOffset="36756">15498 6787,'20'19,"0"1,-20 20,20 39,-20-39,19 20,1-1,-20-19,0-1,0 1,0 0,0-1,0-39,0 20,0 0,0 0,-20-20</inkml:trace>
  <inkml:trace contextRef="#ctx0" brushRef="#br0" timeOffset="37204">15399 7104,'20'0,"-20"0,19 0,-19 0,20 0,0 0,20 0,0 0,-1-20,1 20,19 0,-19-20,20 20,-1 0,1 0,-40 0,19 0,-39 0,0-19</inkml:trace>
  <inkml:trace contextRef="#ctx0" brushRef="#br0" timeOffset="37660">16073 6687,'0'0,"20"20,-20 0,20 20,-20-20,0 39,20 1,-20-1,0-19,0 19,20-39,-20 20,20 0,-20-1,0-19,0 0,0-20,19 20,-19-20,0 20,0-20</inkml:trace>
  <inkml:trace contextRef="#ctx0" brushRef="#br0" timeOffset="38292">16470 6648,'20'0,"0"19,20 1,-40 0,39 0,-19 20,0-20,0 19,0 21,19-1,-39-19,0 20,0-21,0 1,0-20,-19 39,19-39,-20 0,0 20,0-1,-20 1,21 0,-21-1,40-39,-20 40,-20-40,40 20,-20-20,20 0,0 0,-19 0,-1 0</inkml:trace>
  <inkml:trace contextRef="#ctx0" brushRef="#br0" timeOffset="38988">17363 6826,'0'20,"0"0,0 20,0-21,0 21,20 20,0-21,-20-19,0 0,0 40,0-41,20 1,-20 20,0-20,0-20,0 20,0-20,20 19</inkml:trace>
  <inkml:trace contextRef="#ctx0" brushRef="#br0" timeOffset="39508">17224 7084,'0'0,"20"0,0 0,0 0,0 0,39 0,-19 0,0 0,-1 0,1 0,-20 0,20 0,-21 0,-19-20,20 20,0 0,-20 0</inkml:trace>
  <inkml:trace contextRef="#ctx0" brushRef="#br0" timeOffset="40156">17978 6588,'0'0,"0"20,0-20,0 20,0 19,0-19,0 20,0 0,0-1,20 21,-20-20,20-1,-20 1,0 0,0-1,0 1,0-20,0 0,0 19,0-19,0-20,0 20,0 0,0-20,0 20,0-20,20 0</inkml:trace>
  <inkml:trace contextRef="#ctx0" brushRef="#br0" timeOffset="44332">9565 6191,'0'0,"0"0,20 20,-20-20,0 20,19-20,-19 0,0 20,20-20,-20 0,0-20,0 0,20 20,0-20,-20 20,20-39,-20 39,20-20,-20 20,19 0,-19-20,0 20,0 0,20 20,-20-20,20 20,0-1,0 21,0-40,-20 20,19-20,-19 0,20 0,-20 20,0-20,20 0,0 0,-20 0,20 0,-20 0,20-20,19-20,1 40,0-20,19-19,-39 39,20-20,-20 0,19 20,-39 0,20-20,0 20,-20 0,0 0,20 0,-20 20,0-20,40 20,-40 20,19-40,-19 39,20-19,0 0,-20-20,20 20,-20-20,0 20,20-20,-20 0,0-20,20 20,0-20,-1 0,1 0,0 0,0 1,20 19,-21-20,1 0,0 20,-20 0,20 0,0 0,-20 0,20 0,-1 0,-19 0,20 0,0 0,0 20,-20-20,20 20,0-20,0 19,-20 1,19-20,1 20,-20 0,20-20,-20 20,20-20,-20 0,0-20,20 20,0-20,-1 20,1-20,0 20,0-20,-20 1,40 19,-40 0,19-20,-19 20,20 0,0 0,-20 0,0 0,20 20,-20-20,20 39,0-39,-20 20,20-20,-20 20,19 0,-19-20,20 20,0-20,-20-20,0 20,20-20,-20 20,40-20,-21 0,1 20,20-20,-40 1,20 19,0-20,0 20,-20 0,19 0,-19 0,20-20,-20 20,20 0,0 0,-20 0,0 0,20 0,0 20,-1-20,-19 0,0 20,20-20,-20 0</inkml:trace>
  <inkml:trace contextRef="#ctx0" brushRef="#br0" timeOffset="46676">9525 7501,'0'0,"20"0,-20 0,0 20,20-20,0 20,-1 19,-19-19,20 0,0 0,-20 0,20-20,-20 0,20 0,-20 0,20 0,-1 0,-19-20,20 0,0 0,0 0,0-19,19 19,-39 0,20 20,-20-20,0 20,0 0,20 0,-20 0,0 0,20 20,0-20,-20 0,0 20,20-20,-20 0,0 0,20 0,-20-20,0 20,19 0,1 0,-20 0,20 0,-20 0,20 20,0 0,0-1,19 1,-19 0,0 0,0 0,0-20,-20 0,20 20,-20-20,19 0,1 0,-20 0,20-20,-20 0,20 20,0-20,0 20,-20 0,0 0,19 0,-19 20,0-20,0 20,20-20,-20 0,0 20,0-20,20 0,0 0,-20 0,20 0,-20 0,20-20,-20 20,39-20,-19 0,0 0,40 0,-21 1,-19-1,20 20,-40 0,20 0,-20 0,19 0,-19 0,0 20,20-20,-20 19,20 1,-20 0,0-20,20 0,-20 20,0-20,0 0,20 0,-20-20,0 20,20-20,0 20,-1 0,-19 0,0 0,20 0,-20 0,0 0,20 0,0 0,-20 0,20 0,-20 0,0-20,20 20,-20-19,39 19,-39-20,40 20,-40 0,20-20,-20 20,20 0,-20 20,0-20,0 20,0 19,19-39,-19 40,20-40,-20 0,0 0,0-20,20 0,-20 20,0-20,20 1,0-1,-20 20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7T20:07:15.37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3969 8692,'0'0,"20"0,-20 0,0 0,19 0,-19 0,20 0,0 0,-20-20,0 20,20 0,-20 0,20 0,-20 0,20 0,-20 0,20 0,-20 20,19-20,1 19,0 1,-20 0,20 0,-20 0,20 19,-20 1,20-20,-20 0,0 39,0-39,0 0,0 0,0 39,-20-39,0 0,20 0,0 0,-20 0,-20-1,40 21,-39-40,39 20,-20-20,20 0,-40 20,40-20,-20 20,20-20,-20 0,1 0,-1 0,20 0,-20 0,0 0,0 0,20-20,-20 20,20-20,-19 20,19 0,-20-20,0 20,20-40,0 40,0-19,0 19,0-20,0 20,0-20,0 0,20 20,0-20,-20 20,19 0,1 0,0 0,-20 0,40 0,-40 0,39 20,1 0,-20 20,20-21,-1 21,1-20,-20 0,39 20,-59-21,40 21,-40-40,20 20,-20-20,20 0,-20 20,0-40,0 0,0 20,0-40,39 1</inkml:trace>
  <inkml:trace contextRef="#ctx0" brushRef="#br0" timeOffset="711">4802 8592,'-20'0,"20"0,-20 20,1-20,-1 20,0 0,0 20,-20-40,40 39,-19-19,-1 0,20 20,-20-21,20 21,-20 0,20 0,0-1,0-19,-20 20,20-1,0-19,0 0,0 20,20-20,-20-1,0 1,20-20,0 40,-20-40,20 20,-20 0,19-20,1 39,0-39,-20 20,20-20,0 20,-20 0,20-20,-20 0,19 20,-19-20,0 0,20 0,0 0</inkml:trace>
  <inkml:trace contextRef="#ctx0" brushRef="#br0" timeOffset="1191">5001 8870,'0'0,"0"20,0 0,0 0,19 0,-19 19,40-19,-20 40,20-41,-40 1,39 0,-39 0,40 0,-40 0,20-1,-20-19,0 0,20 0,-20 20,20-20,-20 20,19-20</inkml:trace>
  <inkml:trace contextRef="#ctx0" brushRef="#br0" timeOffset="1687">5318 8830,'-20'0,"20"40,-39-20,19 20,-20 19,20-39,-19 20,19-1,-20-19,40 0,-40 20,40-40,-20 20,20-1,-19-19,19 20,0-20,-20 0,20 20</inkml:trace>
  <inkml:trace contextRef="#ctx0" brushRef="#br0" timeOffset="2167">5576 8830,'20'0,"-20"0,0 20,0-20,0 20,20 40,-20-21,20 1,-20 0,0 19,19-19,-19 0,0 19,0-39,0 20,0-20,0-1,20-19,-20 0</inkml:trace>
  <inkml:trace contextRef="#ctx0" brushRef="#br0" timeOffset="2632">5536 9088,'0'0,"0"0,20 0,-20 20,20-20,-20 0,20 0,0 0,19 0,1 0,0 0,19 0,-19 0,0 0,-20-20,-1 1,-19 19,0 0,0-20,20 20,-20-20,0 0</inkml:trace>
  <inkml:trace contextRef="#ctx0" brushRef="#br0" timeOffset="3463">5993 8771,'0'0,"20"0,19 0,-19 0,20 0,0 0,-1 0,-19 0,0 0,0 0,-20 0,0 0,0 20,0-20,20 20,-20-1,0 1,0 20,0-20,0 20,0-21,-20 21,20 0,-40-20,40 19,-20 1,0-20,20 0,-39 19,39-39,-40 20,40 0,-20-20,0 20,20 0,-20-20,20 0,0-20,0 0,0 20,-19-20,19 0,0 0,0 1,0 19,0-20,0 20,0 0,0-20,19 20,-19 0,20 0,20 0,-20 20,20 0,-21-20,-19 19,40-19,-20 20,0 0,-20-20,20 20,-20-20,19 0,-19 0,0 0,20 0,-20-20,20 0,20 20</inkml:trace>
  <inkml:trace contextRef="#ctx0" brushRef="#br0" timeOffset="4039">6390 8533,'0'0,"0"0,20 20,-20-20,19 19,21 21,0-20,-20 40,19-41,1 21,0 20,-1-1,-19-19,20 0,-40-1,0-19,20 0,-20 20,0-21,0 1,0 20,-20 0,0-21,0 21,20-20,-20 0,20 0,-19 0,-1-1,20 1,0 0,-20-20,20 20,-20-20,20 20,0-20</inkml:trace>
  <inkml:trace contextRef="#ctx0" brushRef="#br0" timeOffset="4887">6767 8553,'0'0,"20"0,-20 0,19 0,1 0,-20-20,20 20,0 0,20 0,-21-20,21 20,20 0,-40 0,-1 0,1 0,0 0,0 20,-20-20,20 39,-20-39,0 20,20 20,-20-20,19 0,-19 19,0-19,0 0,0 0,-19 20,-1-21,20 1,0 0,-20 0,0-20,20 20,-20-20,20 0,-20 0,20 0,-19 0,-1 0,20-20,0 20,0-20,0 20,0-20,0 20,0-20,0 20,0 0,20 0,-20 0,19-19,21 19,-20 0,20 0,-1 19,21 1,-40-20,19 20,-19-20,0 20,0-20</inkml:trace>
  <inkml:trace contextRef="#ctx0" brushRef="#br0" timeOffset="5279">7640 8791,'0'20,"0"19,20 21,0-20,-20 39,39 0,-19-19,0-1,-20 1,20-20,0-1,-20-19,19 0,-19 0,0-20</inkml:trace>
  <inkml:trace contextRef="#ctx0" brushRef="#br0" timeOffset="5705">7620 9207,'0'0,"20"0,-20 0,20 0,-20 0,20 0,-1 0,21 0,0-19,-1 19,-19 0,0 0,-20-20,20 20,0-20,-20 0,20 20</inkml:trace>
  <inkml:trace contextRef="#ctx0" brushRef="#br0" timeOffset="6385">8572 8612,'-19'20,"-1"0,20 0,-20 0,0-1,20 41,-20-20,20-1,-20 1,20 20,0-21,0 21,0-21,0 21,40-20,-40-21,20 21,0 0,0-40,-1 40,1-21,0 1,0-20,0 20,0 0,0-20,-1 0,-19 0,20 20,-20-20,20 0</inkml:trace>
  <inkml:trace contextRef="#ctx0" brushRef="#br0" timeOffset="6791">8910 8969,'0'20,"20"20,19-20,-19 19,20 1,-20 0,0-1,39 21,-39-40,20 0,-40 0,20-1,-20-19,0 20</inkml:trace>
  <inkml:trace contextRef="#ctx0" brushRef="#br0" timeOffset="7223">9128 8969,'-20'20,"20"40,-20-40,1 19,-1 1,0 0,0-1,20-19,-40 20,40-20,0 0,0-1,-19 1,19-20,0 20,-20-20</inkml:trace>
  <inkml:trace contextRef="#ctx0" brushRef="#br0" timeOffset="7703">9386 9108,'0'0,"0"0,20 0,-20 0,20 0,-20 0,20 0,-20 0,39 0,21 0,-1 0,-19 0,20 0,-21 0,1 0,-20 0,0 0,-1 0</inkml:trace>
  <inkml:trace contextRef="#ctx0" brushRef="#br0" timeOffset="8223">9684 8969,'0'0,"0"20,0-20,0 20,0 40,0-41,0 21,0 0,0 19,20-19,-1 20,-19-41,20 1,0 20,-20-40,0 20,0-20,0 0</inkml:trace>
  <inkml:trace contextRef="#ctx0" brushRef="#br0" timeOffset="9183">9922 8969,'20'0,"-20"-19,20 19,-20 0,0 0,19-20,1 20,0-20,20 20,-1-20,1 20,0 0,-20 0,39 0,-19 0,0 0,-21 0,1 0,-20 0,20 20,-20-20,0 20,0-20,20 39,-20-19,20 0,-20 20,0-20,0-1,0 21,0-20,0 20,-20-21,20 1,-20 20,0-20,20 0,-20-20,1 39,-1-19,0-20,0 20,0-20,20 0,-20 0,1 0,19 0,-20 0,20-20,0 20,0-20,0 20,0-19,0 19,0-20,-20 20,20 0,0-20,0 0,20 20,-20-20,20 20,-20 0,39-20,-39 20,20 0,20 0,-20 0,-1 0,21 20,-20 0,0-20,0 20,-20-20,20 0,-20 20,19-20,-19 0,20 0,-20 20,20-20,-20 0,0 19,20-19,0 0,-20 0</inkml:trace>
  <inkml:trace contextRef="#ctx0" brushRef="#br0" timeOffset="9991">10597 8533,'0'0,"0"0,0 20,19-1,1 1,20 20,-20-20,0 20,19-1,-19-19,20 40,-20-41,0 21,-1-20,-19 20,20-20,0 19,0 21,-20-21,40 1,-40 0,0-1,19 1,-19 0,0-20,0 0,0-1,0 1,0 0,0 0,-19 0,-1 0,20-20,0 39,-20-39,20 20,-20 0,0 0,20-20,0 20,-20-20,20 20,0-20,-19 0,19 19,0-19,0 20</inkml:trace>
  <inkml:trace contextRef="#ctx0" brushRef="#br0" timeOffset="11055">11291 9069,'0'0,"20"0,-20 0,20 0,-20-20,39 20,-39-20,20 20,0 0,-20 0,20 0,0 0,-20-20,0 20,20 0,-20 0,20 0,-20 0,19 0,1 0,-20 0,20 0,-20 0,20 0,-20 0</inkml:trace>
  <inkml:trace contextRef="#ctx0" brushRef="#br0" timeOffset="11767">11748 8572,'0'0,"0"20,0-20,0 20,0-20,0 40,0 0,0-1,0 1,19 19,-19-39,0 20,20 20,-20-21,0 1,0 0,0-1,20 1,-20-20,0 0,0-1,0 21,0-20,0-20,0 20,0 0,0-20,0 20</inkml:trace>
  <inkml:trace contextRef="#ctx0" brushRef="#br0" timeOffset="12615">12442 8711,'0'0,"0"20,0-20,0 20,0 40,0-21,0 1,0-20,0 20,0 19,20 1,-20-1,20-39,-20 20,0-21,0 21,0-40,0 20,20-20,-20 20,0-20</inkml:trace>
  <inkml:trace contextRef="#ctx0" brushRef="#br0" timeOffset="13190">12283 9049,'0'0,"20"0,-20 0,20 0,0-20,0 20,19 0,-19-20,20 20,-20 0,39 0,-39 0,0 0,0 0,0 0,-20 0,0 0,19 0</inkml:trace>
  <inkml:trace contextRef="#ctx0" brushRef="#br0" timeOffset="14543">13275 8592,'-19'0,"-1"0,0 0,0-20,-20 20,1 0,19 0,-20 0,20-19,1 19,19 0,-20 0,0 0,20 0,-20 0,20 0,0 0,0 19,-20-19,20 0,0 0,-20 20,20-20,-20 20,20-20,0 40,-19-20,19 0,0-1,0 1,0 0,-20 20,20-20,0-1,0 1,0 0,0 0,0-20,0 20,0 0,0 0,0-20,0 19,0-19,20 0,-20 20,0-20,0 0,19 0,-19-20,20 1,0 19,0-20,0 0,20 20,19 0,1 0,-21 0,1 0,0 0,-21 0,21 20,-20 0,0-1,-20-19,20 40,-20-40,20 40,-20-20,19-1,-19 1,0 0,0 0,0 20,0-21,0 1,0 0,0 0,-19-20,19 40,-20-40,20 20,-20-20,20 19,-40 1,40-20,-40 0,21 20,-21-20,0 0,20 0,-19 0,19 0,0 0,0 0,-19 0,19 0,20 0,-20 0,0 0,20 0,0-20,-20 20,20-20,0 20,0-19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7T20:09:40.59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6648 6747,'0'0,"20"0,-20 0,19 0,-19 0,20 0,-20-20,20 20,0 0,20-20,-21 20,21 0,-20 0,20 0,19 0,-39 0,0 0,0 0,-20 0,20 0,-20 0,0 0,19 0</inkml:trace>
  <inkml:trace contextRef="#ctx0" brushRef="#br0" timeOffset="440">7382 6449,'20'20,"-20"20,20-1,-1 1,1 20,20 19,0-19,-40-21,59 41,-19-1,-20-19,39-21,-39 41,20-41,-20-19,-1 20,-19-40,20 20,-20-20</inkml:trace>
  <inkml:trace contextRef="#ctx0" brushRef="#br0" timeOffset="944">7878 6529,'-20'0,"20"19,-20 21,0-20,1 20,-1-1,0 1,-20 0,20 19,-19 21,-1-21,20 1,-20-1,21 1,-1-40,0 19,20-19,-20 0,20 0,-20 0,20-1,0-19</inkml:trace>
  <inkml:trace contextRef="#ctx0" brushRef="#br0" timeOffset="1880">8017 6370,'20'0,"-20"-20,20 20,-20 0,19 0,-19 0,0 0,20-20,-20 20,40-20,-20 20,0 0,-1 0,1 0,0 0,0 0,0 0,0 0,-20 0,0 20,0-20,20 0,-20 20,0-20,0 40,0-20,0-1,0 21,0 0,0-1,-20 1,0-20,0 20,20-1,-20-19,0 20,0-20,1 0,-1-1,0-19,20 0,0 0,-20 20,20-20,-20 0,20-20,0 1,0 19,0-20,0 20,0-20,0 20,20-20,0 0,0 20,0 0,-1 0,21 0,-20 0,0 0,0 0,0 0,-20 0,19 0,-19 20,0-20,20 0,0 0,-20 20,20-20,-20 0,0 0,20 20,-20-20</inkml:trace>
  <inkml:trace contextRef="#ctx0" brushRef="#br0" timeOffset="2448">9088 6648,'0'0,"0"19,0-19,0 20,0 0,0 0,0 20,0-1,0 1,0 0,0-20,0 19,0 1,0-20,0 0,0 19,0-19,0-20,0 20,0 0,0 0,0-20,0 20</inkml:trace>
  <inkml:trace contextRef="#ctx0" brushRef="#br0" timeOffset="2992">8850 6945,'0'0,"20"0,-20 0,20 0,-20 0,20 0,-20 0,40 0,-1 0,1-20,0 20,-1 0,1 0,0 0,19 0,-39 0,-20 0,20 0,0 0</inkml:trace>
  <inkml:trace contextRef="#ctx0" brushRef="#br0" timeOffset="3824">9783 6469,'0'0,"0"20,0-20,0 20,0 19,-20 1,20 0,0-1,-20 1,20 0,0 0,0-1,0 1,0-20,0 19,0-39,0 20,0 0,0-20,20 0,-20-20,20 0,20 20,-1 0,1 0,20 0,-21 0,1 0,0 0,19 0,1 0,-40 0,-20 0,39 0,-39 0</inkml:trace>
  <inkml:trace contextRef="#ctx0" brushRef="#br0" timeOffset="4424">10239 6429,'0'0,"0"20,0 0,0 20,0-20,-19 19,19 21,0-1,0 1,0 19,0-19,0-21,0 1,0 0,0 0,0-21,0 1,0 0,0 0,0 20,0-21,0 1,0 0,0-20,0 20,0-20</inkml:trace>
  <inkml:trace contextRef="#ctx0" brushRef="#br0" timeOffset="6688">6826 8096,'-20'20,"1"-20,-1 40,0-1,0-19,0 40,-19-20,19 19,-20-19,20 19,20 1,-40 19,21 1,-1-21,20 20,0 41,0-61,0 20,0 1,0-1,20-19,19 19,-19-19,20-21,-20 1,39-20,-39 0,0 0,20-1,-21-19,1 0,-20 0,20 0,-20 0,20 0,-20 0,0-19,20 19,0-20,-20 20,0-20,19 20</inkml:trace>
  <inkml:trace contextRef="#ctx0" brushRef="#br0" timeOffset="7128">6866 8969,'0'0,"0"0,20 0,0 0,-20 0,39 0,-19 0,0 0,20 0,-1 0,21 0,-1 0,-39 0,20 0,-20-19,-20 19</inkml:trace>
  <inkml:trace contextRef="#ctx0" brushRef="#br0" timeOffset="7751">7441 8751,'20'40,"20"19,0-19,-21 0,21-20,-20 19,-20-39,20 40,-20-40,20 0,-20 20,0-20,20 0,-20 20,19-20,-19 19,0-19,0 0,20 0,-20 20,0-20,0 0,20 0,-20 20,0-20,20 0,-20 0,20 0</inkml:trace>
  <inkml:trace contextRef="#ctx0" brushRef="#br0" timeOffset="8343">7680 8672,'-40'39,"20"1,-20 0,20-20,1 39,-1-19,-20-20,20 19,0 1,1 0,19-20,-20-1,20 1,0 20,0-40,-20 20,20 0,0-20</inkml:trace>
  <inkml:trace contextRef="#ctx0" brushRef="#br0" timeOffset="9112">7878 8414,'0'0,"0"0,20 0,0 20,0-20,19 39,-19-39,20 40,-20-20,-1 19,1-19,0 0,0 20,0-20,-20 19,20 21,-20-20,0-1,0 1,0 20,0-21,0 1,-20 0,20 19,-20-39,20 0,-20 19,20-39,-20 20,20 0,0 0,0-20,-20 20,1-20,19 0,-20 20,20-20,0 0,-20 0,20 20,0-40</inkml:trace>
  <inkml:trace contextRef="#ctx0" brushRef="#br0" timeOffset="10095">8275 8176,'0'0,"20"0,-20 0,0 0,20-20,-20 20,19 0,1 0,0-20,-20 20,40 0,-40 0,20 0,-1 0,1 0,-20 0,20 20,-20-20,0 20,0-20,20 19,-20 1,0 0,0 20,0 0,0-21,0 21,-20 0,20-20,0-1,-20 21,0 0,20-40,0 39,-19-39,19 0,0 20,-20-20,20 0,0 0,-20 0,20-20,-20 1,20 19,0-20,0 20,0 0,0-20,0 20,0-20,0 0,0 20,0-20,0 20,0 0,20 0,-20 0,20 0,-20 0,39 0,-39 0,20 0,-20 0,40 20,-40-20,20 0,-20 20,20-20,-20 0</inkml:trace>
  <inkml:trace contextRef="#ctx0" brushRef="#br0" timeOffset="10879">8830 8969,'0'0,"20"0,-20 0,20 0,20 0,19 0,-19 0,39 0,-19 0,-20 0,19 0,-39 0,0 0</inkml:trace>
  <inkml:trace contextRef="#ctx0" brushRef="#br0" timeOffset="11688">9565 8334,'0'0,"0"20,0-20,0 20,0 0,0 0,-20 19,20 1,-20 0,20-20,0 19,-20 21,20-20,0-21,0 21,0-20,0 20,0-21,0 1,0-20,0 20,0-20,0 20,0-20,20 0,-20 0,20 0,-20 0,40 0,-1 0,1 0,0 0,-1 0,1 0,0 0,19 0,-19 0,-20 0,0 0,-1 0,-19 0,0-20,0 0,0 20,0-20</inkml:trace>
  <inkml:trace contextRef="#ctx0" brushRef="#br0" timeOffset="12239">9862 8374,'0'20,"0"-20,0 20,0 0,0-1,0 21,20 0,-20-1,0 21,0-20,20 19,-20 1,0-1,0 1,0 19,0-39,0 19,20-19,-20 20,0-21,0-19,0 0,0-20,20 20,-20-20</inkml:trace>
  <inkml:trace contextRef="#ctx0" brushRef="#br0" timeOffset="13511">7699 10398,'0'20,"40"0,-40 19,40 1,-20 0,19 19,1 1,0-20,-20-1,19 1,-39-40,20 20,-20 0,20 0,-20-20</inkml:trace>
  <inkml:trace contextRef="#ctx0" brushRef="#br0" timeOffset="13975">8057 10319,'-40'20,"20"39,20-19,-40-20,21 19,-1 21,0-20,0-21,0 21,0 0,20-20,-20-1,1 21,19-40,-20 20,20-20,0 20,-20-20,20 0</inkml:trace>
  <inkml:trace contextRef="#ctx0" brushRef="#br0" timeOffset="14919">8215 9763,'20'0,"0"0,0 0,0 0,0 0,-20 0,19 20,-19-20,20 20,-20-20,20 20,-20-20,0 39,20-39,-20 20,0 0,0 0,0 20,0-21,0 1,0 20,-20 0,-20-1,40-19,-19 40,-1-40,0-1,0 1,20 0,-20 0,0-20,20 0,0 0,-20 0,20-20,0 0,0 20,0-20,0 20,0-19,0-1,0 20,20 0,0-20,-20 20,40 0,0 0,-1 0,1 0,-20 20,19 0,-19-1,0 1,-20-20,20 0,-20 20,0-20,0 20,20-20,-20 0</inkml:trace>
  <inkml:trace contextRef="#ctx0" brushRef="#br0" timeOffset="15343">8791 10378,'0'20,"0"-20,20 0,-20 0,0 0,19 0,-19 0,40 0,-20 0,0 0,20 0,-1 0,1 0,0 0,-21 0,1 0,0-20,-20 20,20 0</inkml:trace>
  <inkml:trace contextRef="#ctx0" brushRef="#br0" timeOffset="16087">9406 10021,'0'0,"0"20,0-20,0 20,0 19,0 1,0-20,0 0,0 39,0-39,0 20,0-20,0 19,0-19,20-20,-20 40,0-40,0 20,0-20,0 0,20 0,-20 0,19 0,1 0,20-20,-20 20,0 0,19 0,1 0,0 0,-20 0,-1 0,1 0,-20 20,20-20,0 0,-20 0,0 0</inkml:trace>
  <inkml:trace contextRef="#ctx0" brushRef="#br0" timeOffset="16687">9743 10001,'0'20,"0"20,0-20,0 19,-20 1,20 0,0-1,0 21,0-1,0-19,0 20,0-41,20 21,-20 0,20 0,-20-21,0 21,0 0,20-20,0-20,-20 39,0-19,20 0,-20-20,0 20,0-20,0 20,19-20,-19 0,0 20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7T20:10:14.75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12819 7739,'0'0,"20"0,-20 0,40 0,-21 0,41 0,0 0,-1-20,1 20,-1 0,-19 0,-1 0,-39 0,20 0,0 0,-20 0,0 0,20 0,-20 20,0-20,0 20,0 0,20 0,-20 19,20-19,-20 0,0 20,20-1,-20-19,19 20,-19 0,20-1,-20 1,0 0,0-1,20 1,0 0,-20-1,0 1,20 0,-20-1,20 21,-1-20,-19-21,0 21,0 0,20-20,-20 0,20-1,-20 1,0 0,20 0,-20 0,0 19,0-39,20 20,-20 0,0 0,20 0,-20 0,0 0,0-20,0 19,0-19,0 20,0-20,0 20,19 0,-19 0,0-20,0 20,0-20,0 19,-19-19,-1 0,0 20,20-20,-40 0,40 0,-20 0,-19 20,39-20,-40 0,40 0,-20 0,0 20,1-20,-1 0,0 0,0 0,20 0,-20 0,0 0,20 0,-39 0,39 0,-20 0,20 0,-40 0,40 0,-20 0,20 20,0-20,-20 0,20 0,-19 0,-1 0,20 0,0 0,-20 0,20 0,0 20,-20-20,20-20,0 0</inkml:trace>
  <inkml:trace contextRef="#ctx0" brushRef="#br0" timeOffset="1600">13871 8076,'0'0,"0"20,20 0,-1 20,21-1,20 1,-1 0,-39-20,59 19,-59-19,20 20,39-20,-59 19,20-19,0 0,19 0,-19 0,-20 0,19-1,-19 1,0-20,0 20,-20-20,20 20,-20-20,20 0,-20 20,19-20,-19 0,20 20,0-20,-20 0,0 20,20-20,-20 19,0-19,0-19,0-1,0 20</inkml:trace>
  <inkml:trace contextRef="#ctx0" brushRef="#br0" timeOffset="2408">14565 8057,'-20'19,"1"-19,19 0,-20 40,-20-40,0 40,1-20,19 19,0-19,-20 20,21 0,-21-1,20-19,-20 40,20-41,-19 1,39 40,-40-40,40 19,-20 1,0-20,1 0,-1 39,0-59,20 20,-20 0,20 0,0-20,0 20,-20-20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7T19:40:50.686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548DD4"/>
    </inkml:brush>
  </inkml:definitions>
  <inkml:trace contextRef="#ctx0" brushRef="#br0">20062 4882,'0'-20,"0"0,0 20,0-20,-20 20,0-20,20 20,0 0,-20-20,1 0,-1 20,-20 0,0 0,21-19,-1 19,-20 0,40 0,-20 0,0 0,1 0,-1 0,0 0,0 19,0-19,0 0,0 20,1 0,-1 0,20 0,-20 0,0 0,0 19,0-19,20 0,-19 39,-1-19,20-20,0 20,0-1,-20 21,20-20,0-1,0 1,0 19,0 1,0-20,0-20,0 19,0 21,0-21,0-19,0 20,0-20,0 20,0-40,0 19,0 21,0-20,0 0,0 19,0-39,0 20,0 0,0 0,0-20,0 20,0-20,20 20,-20-20,0 19,0 1</inkml:trace>
  <inkml:trace contextRef="#ctx0" brushRef="#br0" timeOffset="649">19149 5636,'0'0,"20"0,-20 0,20 0,0 0,19 0,1 0,0 0,39-20,1 20,-21 0,1 0,-1 0,1 0,-21 0,1 0,0 0,-20 20,-20-20,19 0,-19 0,0-20,40 0,0-59</inkml:trace>
  <inkml:trace contextRef="#ctx0" brushRef="#br0" timeOffset="1360">20618 4762,'-20'0,"20"0,-20 20,-20 0,20 0,-19 0,-21 20,40-1,-19 1,-21 0,1-1,19 21,-20-20,21-1,-1 21,0-1,1 1,19-21,0 41,0-40,0 19,20 1,0-21,-20 21,20-20,0 19,0-19,20 19,-20-19,20 0,0-21,20 21,-40-20,19 0,1 0,0 0,-20-20,20 0,0 19,0-19,-20 0,20 0,-20 0,0 20,0-40,19 20,-19-19</inkml:trace>
  <inkml:trace contextRef="#ctx0" brushRef="#br0" timeOffset="1912">20320 5397,'0'0,"0"20,0 0,20 0,0 20,0 19,19-19,1 0,0 39,-21-59,21 20,0-1,-20-19,19 0,-39 0,20 0,-20-20,0 0,20 0</inkml:trace>
  <inkml:trace contextRef="#ctx0" brushRef="#br0" timeOffset="2433">20697 5457,'-20'0,"0"20,-19-20,19 20,-20 19,-19-19,19 20,20-20,-20 19,21-19,-21 0,0 20,20-20,-19 19,-1-19,20 20,0-40,20 20,-20-20,20 20,0-40,0 0</inkml:trace>
  <inkml:trace contextRef="#ctx0" brushRef="#br0" timeOffset="3240">20816 4961,'0'0,"20"0,-20 0,40 0,-1 20,-19 0,20-1,-20 1,0-20,19 40,-19-20,0 0,-20 0,20-1,0 1,-20 0,19 20,-19-1,20 1,-20 0,0-1,0 21,0-20,0-1,0 21,-20-1,1-19,-1 20,20-21,0 1,-40 0,20-1,20 1,-20-20,1 20,19-21,-20 1,0 0,20-20,0 20,-20-20,20 0</inkml:trace>
  <inkml:trace contextRef="#ctx0" brushRef="#br0" timeOffset="4464">21729 5278,'0'0,"0"0,20 20,19-20,-39 20,20-20,20 20,-20 0,20-20,-21 20,1-1,0-19,0 20,0-20,19 20,-19 20,20-40,-20 20,0 0,-1-20,-19 0,20 0,0 0,-20 19,0-19,20 0,-20 0,20 0,-20 20,0-20,-20 0,20 0,-20 0,20 0,-20 20,-19 0,19-20,-20 20,0 0,1-1,-1-19,0 20,1 20,19-40,0 0,20 20,-20-20,20 20,-20-20,20 20,-20-20,20 19,-19-19,19 20,0-20,0 0,-20 0</inkml:trace>
  <inkml:trace contextRef="#ctx0" brushRef="#br0" timeOffset="5871">22959 5080,'-20'0,"20"0,-39 20,39-20,-40 20,40-20,-20 0,20 20,-20-20,0 39,-39-19,39 0,-20 39,40-59,-19 40,-1-20,0 0,20 19,0 1,0-20,-20-20,20 40,0-20,0-1,0 1,0 20,20 0,0-21,0 21,-1-20,1 20,20-20,-20-1,0 21,19-20,-39-20,20 0,-20 20,20-20,0 0,0 0,-20 0,39 0,-39 0,20 0,0 0,0 0,0-20,-20 20,20-20,-20 20,39-20,-39 0,40 1,-40-1,20-20,20 20,-40 0,39 0,-39-19,20 19,0 0,-20-20,20 21,-20-1,0 0,20 0,-20 0,19 0,-19 20,0-20,0 1,0-1,0 20,0-20,0 20,0-20,0 0,-19 0,19 20,0-19,-20 19,20 0,0-20,-20 0,20 0,0 20,-20 0,20-20,-20 20,20-20,0 20,-20 0,20 0,0 0,-19 0,19 0,0-19,-20 19,0 0,20 0,-20 0,0 0,20 0,-20 0,0 0,20 0,-19 0,19 0</inkml:trace>
  <inkml:trace contextRef="#ctx0" brushRef="#br0" timeOffset="9103">18812 9366,'0'-20,"0"1,0 19,-20-20,20 0,-20 0,20-20,0 20,-40-19,21-1,19 20,-40-19,20-1,-20 40,21-40,-1 40,-20-20,40 1,-20 19,20 0,-20 0,1 0,19 0,-20 0,-20 0,20 0,0 0,20 19,-20-19,1 0,-1 40,0-40,20 20,-20 0,20 0,-20-1,20 1,-20 20,20 0,0-1,-19 1,19 0,0-1,0 1,0 20,0-1,0 1,0-21,0 21,0-20,0-1,0 21,0-21,0 1,0 0,0 19,0-19,0-20,0 20,0-21,0 41,0-40,19 0,-19 0,0-1,0 1,0-20,0 0,0 20</inkml:trace>
  <inkml:trace contextRef="#ctx0" brushRef="#br0" timeOffset="9816">17899 9862,'0'0,"20"0,-20 0,20 0,-20 0,39 0,1 0,20 0,-21-20,41 20,-21 0,1-19,-40 19,19-20,1 20,-40 0,20 0,-20 0,20 0,-20-20,20 20</inkml:trace>
  <inkml:trace contextRef="#ctx0" brushRef="#br0" timeOffset="10783">19407 8930,'0'0,"-20"0,1 0,19 20,0-20,-20 0,0 39,-20-19,20 0,0 20,-19-21,19 41,-20-40,20 0,1 19,-1-19,0 20,0 0,20-21,-20 1,0 20,20-40,0 40,0-21,-20 1,20 20,0-20,0 20,0-21,0 21,0-20,0 20,0-21,0 21,20-20,0 20,0-1,0-19,-20 0,40 40,-21-41,-19 1,20 0,0-20,0 20,-20 0,20-20,-20 20,0-20,20 0,-1 19,-19-19,0 0,20 0,-20 0,0 20,20-20</inkml:trace>
  <inkml:trace contextRef="#ctx0" brushRef="#br0" timeOffset="11527">19506 9446,'20'0,"-20"0,0 0,20 19,0 21,20-40,-21 40,1-20,20 19,-20-19,20 20,-21-20,1 0,0 19,0-39,-20 20,40 0,-40 0,19-20,1 20,0-20,20 19,-40-19,20 20,-1-20,-19 20,20-20,-20 0,20 0,-20 20,0-20</inkml:trace>
  <inkml:trace contextRef="#ctx0" brushRef="#br0" timeOffset="12111">19943 9426,'0'0,"0"20,-20-20,20 19,-40 21,40-20,-39 20,39-1,-40 1,20-20,0 39,1-39,-1 0,20 20,-20-20,0 19,20-39,0 20,0 0,-20-20,20 20</inkml:trace>
  <inkml:trace contextRef="#ctx0" brushRef="#br0" timeOffset="12911">20102 9009,'0'0,"0"20,20-20,-20 40,39-21,-19 21,0 0,20-20,-21 19,21 21,-20-1,20-19,-20-20,-1 39,-19-39,0 0,20 20,-20-20,20 0,-20-1,0 21,0-20,0 0,0 19,0 1,0-20,0 20,-20-21,0 21,20-20,-19 20,-1-1,0-19,20 20,-20-20,0 19,0-19,0 20,20-40,-19 20,-1 0,20 0,0-20</inkml:trace>
  <inkml:trace contextRef="#ctx0" brushRef="#br0" timeOffset="14207">20975 9307,'-20'0,"0"0,20 0,-20 20,-19-20,19 19,-20 1,20 0,0 0,1-20,19 20,-20-20,20 20,-20-20,20 0,-20 0,20 19,0-19,0 0,-20 0,20 20,0-20,0 0,-20 0,20 20,0 0,0-20,0 20,20-20,-20 0,20 0,0 20,0-20,0 0,-20 0,39 20,-19-1,0-19,20 0,-40 0,39 20,-19-20,-20 20,0-20,20 0,0 0,-20 0,0 20,20-20,-20 0,0 0,0 20,20-20,-20 0,0 0</inkml:trace>
  <inkml:trace contextRef="#ctx0" brushRef="#br0" timeOffset="15871">21808 8890,'-20'0,"-19"0,19 0,0 0,-20 0,1 0,-21 20,20 0,1 0,-1 19,0 1,1-20,19 19,-20-19,20 40,0-40,1-1,19 21,-20 20,0-1,20 1,0-1,0 1,0-20,0-21,0 21,20 0,-20-20,20 19,-1 1,1-20,-20 0,40 19,-40-39,0 20,20-20,-20 0,20 0,0 20,-1 0,21-20,0 0,-20 0,-1 0,21 0,0 0,-20 0,0-20,-1 0,1 20,0-20,20 0,-20 20,-1-39,1 39,20-40,-20 20,20-19,-40 19,39 0,-39 0,20-20,-20 21,20-1,-20 0,0 0,0 0,0-20,0 21,0-1,0 0,0 0,0 0,0-19,-20 39,20-20,-20-20,20 40,0-40,-20 40,1-20,19-19,-20 19,20 0,-20 20,0-20,20 0,-20 1,20 19,-20-20,20 20,0-20,-20 20,1-20,19 20,0 0,-20 0,20 0,0-20,-20 20,20 0,0 0,-20 0,0 0,20 0</inkml:trace>
  <inkml:trace contextRef="#ctx0" brushRef="#br1" timeOffset="31222">13652 8037,'0'0,"0"-20,0 20,0 0,0-20,0 0,0 20,0-20,-19 20,-1 0,20 0,-20 0,20 0,-20 0,20 0,-20 0,20 0,-20 0,20 20,-19-20,19 0,-20 20,20-20,0 0,-20 20,0-20,20 20,0-20,-20 20,20-1,0-19,0 0,0 20,0 0,0 0,0-20,0 20,0-20,20 20,-20-1,20-19,0 20,0-20,-1 20,-19 0,40-20,-40 0,20 0,-20 0,20 0,-20 0,0-20,20 20,-1-20,-19 0,0 1,20-1,-20 0,0 0,0-20,0 1,0 39,0-20,-20-20,20 40,-19-40,19 40,-20-19,20 19,-20 0,20-20,-20 20,20 0,0 0,-20 0,0 0,1 0,19 0,-20 0,0 0,0 0,0 20,0-20,1 19,-1 1,0-20,0 20,20-20,0 20,0-20,0 20,0 0,0-20,0 20,0-20,0 19,0 1,20 0,-20 0,40-20,-21 20,-19 0,40-20,-40 0,20 19,0-19,0 0,-1 0,-19 0,40 0,-40-19,20-1,0 20,0-20,-1 20,-19-20,20 0,0 20,-20-20,0 1,0-1,0 20,0-20,0 20,0-20,-20 20,20 0,-20 0,20-20,-19 20,19 0,-20 0,20-20,-20 20,0 0,20 0,-20 0,20 0,0 0,-20 20,20-20,0 20,-19-20,19 20,0 0,0 0,0-1,0 1,0 0,0 0,19 0,-19-20,20 20,-20-20,20 0,0 0,-20 0,20 0,-20 0,0-20,20 0,-1 20,1-40,-20 40,0-20,20-19,-20 39,0-40,0 40,0-20,0 20,-20 0,0 0,20 0,-19 0,19 0,-40 20,40 0,-40 0,40-20,0 20,-20-20,20 19,0 1,0-20,20 0,-20 0,0-20,20 1,-20 19,0-20,0-20,0 20,0 0,0 0,0 20,0-19,-20 19,20-20,-20 20,20 0,-19 0,19 0,-20 20,0-20,0 39,0-19,20 0,0 0,0 0,0 0,0-20,0 0,20 0,-20 0,20 0,-20-20,40 0,-21 20,1-20,0 0,0 0,-20 0,0 20,20-19,-20-1,0 0,-20 20,0 0,20 0,-20 0,-19 0,-1 0,20 20,-20 0,21-1,-1 1,20 0,0 0,0-20,0 20,0 0,0-20,0 20,0-20,20 19,-20-19,19 0,-19 20,20-20,-20 0,20 0,0 0,-20 0,0-20,20 20,-20-19,0 19,0-20,-20 20,0 0,20 0,0 0,-20 20,20-1,-20-19,1 40,19-40,0 20,0-20,0 20,0 0,0-20,0 0,19 0,-19 0,20 0,-20 0,20 0,0 0,0 0,19-20,-39 20,40-20,-40 20,0-20,20 20,-20-20,0 20,0 0,-20 0,20 0,-20 0,20 20,0-20,0 20,0-20,0 0,20 0,-20 0,20-20,-20 0,20 20,-20-20,20 20,-1-39,-19 39,0-20,20 20,-40 0,1 0,19 0,0 20,0-20,-20 0,20 20,0-20,0 19,0-19,-20 0,20 20,0-20,0-20</inkml:trace>
  <inkml:trace contextRef="#ctx0" brushRef="#br1" timeOffset="37029">17185 7997,'0'-20,"0"20,0 0,0-20,-20 20,20-20,0 20,-20 0,20 0,-20 0,20 0,-20 0,20 0,-20 0,20 0,-19 0,19 0,-20 0,20 20,0-20,0 0,-20 0,20 20,0-20,0 20,0-20,0 20,0 0,0-20,0 20,0-20,0 19,0-19,0 0,20 20,-20 0,0-20,0 0,20 0,-20 0,0 20,19-20,-19 0,20 0,0 0,-20-20,0 20,20 0,-20-20,0 20,20-20,-20 20,20 0,-20-19,20 19,-20 0,0 0,0-20,19 20,-19-20,0 20,0 0,0-20,0 20,0-20,-19 20,19 0,-20 0,20 0,-20 0,20 0,-20 0,20 0,0 0,-20 0,0 20,20-20,-20 0,20 0,0 0,0 20,-19-20,19 0,0 20,0-20,0 0,0 20,0-1,0-19,0 20,0-20,0 20,0-20,0 0,0 20,19 0,-19-20,0 20,20-20,-20 19,20-19,-20 0,20 0,0 0,-20 0,20 0,-20 0,20 0,-20 0,19 0,-19-19,20 19,-20 0,0-20,20 20,-20 0,0 0,0-20,0 20,20-20,-20 20,0-20,0 0,0 20,0-19,0 19,0-20,0 20,0-20,0 0,0 20,-20 0,20-20,-20 20,20 0,-20 0,20 0,0-20,-39 20,39 0,-20 0,0 0,20 0,-20 0,0 0,20 0,-20 0,20 0,0 0,-19 0,19 20,0-20,0 0,-20 20,20-20,-20 20,20-20,0 20,0 0,0-1,0-19,0 20,0 0,0-20,0 20,0-20,0 20,20-20,-20 0,0 20,20-20,-20 19,19-19,1 0,0 0,20 0,-20 20,0-20,-1 0,1 0,-20-20,0 1,0 19,0 0,0-20,20 20,-20-20,0 20,0-20,0 0,0 0,0 1,0-1,0 20,0-20,0 20,0-20,0 20,0-20,-20 0,20 20,-20-20,20 20,-19 0,19-19,-20 19,0 0,0 0,0 0,20 0,-20 0,0 0,20 0,-19 0,19 0,-20 0,20 0,0 19,0-19,-20 0,20 20,0-20,-20 20,20-20,0 20,0 0,0 0,0 0,0-1,0 1,0 0,0 0,0-20,0 20,20-20,-20 0,0 20,20-20,-20 0,20 19,-20-19,19 0,1 0,-20 0,20 0,-20 0,0-19,20 19,-20 0,0-20,20 20,-20 0,0-20,20 20,-20 0,0-20,0 20,0-20,0 0,0 20,0-19,0 19,0-20,0 20,0-20,-20 20,20-20,0 20,-20 0,20-20,0 20,-20 0,20 0,-20 0,20 0,-20 0,20 0,-19 0,19 20,0-20,0 0,19 0,-19 0,20 0,-20 20,0-20,20 0,-20 0,20 0,0 0,-20-20,-20 20,0 0,20 0,0 0,0 20,-20 0,20-20,-20 39,20-39,0 20,0-20,0 20,0 0,0-40,20 20,-20-20,0 0,20 20,-20-39,20 39,-20-20,20 20,-20-20,0 0,0 20,-20 0,20 20,-20 0,20-20,0 40,0-40,0 19,0 1,0 0,0-20,20 0,-20 0,20 0,-20 0,0-20,20 20,-20-20,0 20,0 0,0 20,0-20,20 0,-20 20,0-20,0 20,-20-20,20 0,-20 0,20 0,-20-20,20 0,0 20,0 0,0-20,0 20,0-19,0 19,0 0,0-20,20 20,-20-20,20 20,-20 0,0 0,20 0,-20 20,0-20,0 0,19 20,-19-20,0 19,20-19,-20 0,0 20,0 0,-20-20,20-20,0 0,0 20,0-19,0 19,0-20,0 20</inkml:trace>
  <inkml:trace contextRef="#ctx0" brushRef="#br1" timeOffset="44100">14288 7045,'0'0,"0"-20,19 20,-19 0,0-20,0 20,0-20,0 0,0 20,-19-20,-1 20,20-20,-20 20,0-39,0 39,0-20,20 0,-39 20,39-20,-40 20,20-20,0 1,0 19,1 0,-1 0,20 0,-20 0,20 0,-20 0,20 0,-20 0,0 0,0 19,20-19,-19 20,-1 0,20-20,-20 20,0 20,20-1,0-19,-20 20,20 19,-20-19,20 0,0-1,0-19,0 20,0 0,0-21,0 1,0 20,0-20,0 0,0 0,0-1,0 1,0-20,0 20,0 0,0-20,0 20,0 0,0-20,0 19,0-19,-19 0</inkml:trace>
  <inkml:trace contextRef="#ctx0" brushRef="#br1" timeOffset="44812">13672 7362,'0'0,"20"0,-20-20,0 20,20 0,20 0,-20-20,-1 20,21 0,-40 0,20 0,0 0,0 0,-20 0,19 0,-19 0,20 0,-20 0,0 0,40 0,-40 0,20 20,-20-20,20 0,0 0,-1 0,1 0,0 20,0-20,-20 0,20 20,0-20</inkml:trace>
  <inkml:trace contextRef="#ctx0" brushRef="#br1" timeOffset="45612">14684 6747,'-19'0,"19"0,0 0,-20 0,20 20,-20 0,0-1,-20 1,20 0,-19 0,19 20,0-21,0 1,0 0,1 0,-1 20,20-20,-20-1,0 41,0-40,20 19,0 1,0 0,0 19,0-39,0 20,0-20,0 19,0-19,20 0,-20 20,0-40,0 20,0-1,20 1,-20-20,20 20,-20 0,20-20,-20 20,19-20,-19 20,20-20,-20 0,20 0,-20 0,20 0,-20 0,20 0</inkml:trace>
  <inkml:trace contextRef="#ctx0" brushRef="#br1" timeOffset="46165">14684 7164,'0'0,"0"19,0-19,20 20,0 20,0 0,20-1,-21 1,21 0,-40-20,20 19,0-19,0 20,-20-40,19 20,-19-20,0 19,20-19,-20-19,0-1,-20 20,20-20</inkml:trace>
  <inkml:trace contextRef="#ctx0" brushRef="#br1" timeOffset="46709">14903 7124,'-20'0,"20"0,-20 20,20 0,-20-1,0 1,20 0,-39 20,39-20,-40 19,20 1,-20 0,40-20,-39 19,19-19,20 0,0 0,-20-20,20 20,0-20,0-20,0 20,0-20</inkml:trace>
  <inkml:trace contextRef="#ctx0" brushRef="#br1" timeOffset="47412">15022 6806,'20'0,"-20"0,0 0,19 20,-19 0,40 20,0-20,-20 19,19-19,-19 20,20 0,-40-21,20 21,0-20,-20 0,0 0,0-1,0 1,0 0,0 0,0 20,0-21,-20 1,20 0,-20 20,20 0,-40-21,20 21,0-20,1 0,-1 19,0-19,20 20,-20-20,0-20,20 20,0 0,0-20,0 19</inkml:trace>
  <inkml:trace contextRef="#ctx0" brushRef="#br1" timeOffset="47988">15438 7164,'0'0,"20"0,0 0,-20 0,20 0,40 0,-21 0,1 0,0 19,-1-19,1 0,0 0,-40 0,-20 0,0 0,20 20,0-20</inkml:trace>
  <inkml:trace contextRef="#ctx0" brushRef="#br1" timeOffset="48588">15538 7342,'0'0,"0"20,20-20,-20 0,19 0,21 0,-20 0,0 0,19 0,-19 0,0 0,0 0,20 0,-40 0,19 0</inkml:trace>
  <inkml:trace contextRef="#ctx0" brushRef="#br1" timeOffset="50148">16272 6906,'0'0,"-20"0,20 0,-40 0,20 0,20 0,-39 0,19 0,0 19,0-19,20 20,-20 0,1-20,19 20,-20 0,20 0,-20 0,0-20,20 39,0-39,0 20,0 20,0-40,0 20,0 19,0-19,0 0,0 0,0 19,0-19,20 0,-20 0,0 0,20-20,0 20,-1 0,1-1,-20-19,20 0,-20 0,20 20,-20-20,20 0,-20 0,20 0,-1 0,1 0,0 0,0 0,0 0,-20 0,20-20,0 20,-20 0,19-19,1 19,-20 0,20-20,0 20,-20 0,20-20,0 0,-20 20,19-20,-19 0,20 0,-20 1,20-1,-20 0,0 0,20 0,-20 0,0 1,0-1,0 20,0-20,0 0,0 0,0 20,0-20,0 20,0-19,0 19,-20-20,20 20,-20-20,20 0,0 20,0-20,-20 20,20 0,0-20,-19 20,19 0,-20 0,0-20,20 20,0-19,-20 19,20 0,0 0,-20 0,20 0,0-20,-20 20,1 0,19 0,0 0,-20 0,20-20,0 20,-20 0,20 0,0 0</inkml:trace>
  <inkml:trace contextRef="#ctx0" brushRef="#br1" timeOffset="63691">1925 6767,'0'-20,"0"0,0 20,0-20,-20 20,20 0,0-20,-20 20,20-20,-20 1,20 19,0-20,-20 20,20 0,0 0,-19-20,-1 20,20 0,-20 0,20 0,-40 0,40 0,-20 0,1 0,-1 0,0 0,20 0,-40 0,40 0,-20 20,1-20,-1 20,20-1,-40 21,40-20,-20 20,0-1,0 21,1-1,19-39,-20 40,20-1,-20 1,20-1,0-19,0 20,0-1,-20-19,20 19,0 1,0-40,0 19,0-19,0 20,0-20,0-20,0 20,0-20,0 20,0-1,0-19</inkml:trace>
  <inkml:trace contextRef="#ctx0" brushRef="#br1" timeOffset="64323">1111 7362,'0'0,"0"-20,20 20,0 0,0-20,19 20,1-20,20 20,-21-19,1 19,-20 0,20 0,-21 0,1 0,-20 0,20 0,-20 0,20 0,-20 0,20 0,0 0,-20 0,0 0,20 0</inkml:trace>
  <inkml:trace contextRef="#ctx0" brushRef="#br1" timeOffset="65045">2322 6687,'-20'0,"20"0,-20 0,20 0,-20 20,20-20,-40 20,21 20,-21-1,20-19,0 0,-19 20,19-1,-20-19,20 40,-19-20,39-1,-40 1,20 0,20-1,0 1,-20 0,0-1,20 21,0-40,0 19,0 1,0 0,0-1,0 1,20-20,0 20,-20-20,20-1,0 1,0-20,-1 40,1-40,-20 20,20-20,0 20,-20-20,0 19,20-19,0 0,-20-19,0 19,0-20,0 20,19-20</inkml:trace>
  <inkml:trace contextRef="#ctx0" brushRef="#br1" timeOffset="65467">2302 7164,'0'0,"0"19,20 1,-20 20,20-20,-1 39,1-39,0 0,0 20,20-20,-40 19,19-39,1 20,-20-20,0 20,20-20</inkml:trace>
  <inkml:trace contextRef="#ctx0" brushRef="#br1" timeOffset="65939">2520 7124,'0'20,"-20"-20,0 20,1-1,-1 21,0 0,0-1,0 1,-19 0,39 0,-20-21,0 21,20-20,-20 0,20-20,-20 20</inkml:trace>
  <inkml:trace contextRef="#ctx0" brushRef="#br1" timeOffset="66523">2600 6767,'0'0,"0"0,19 20,1-20,20 59,-20-39,19 20,-19-1,20 21,-20-20,20-21,-40 61,19-60,1 19,-20 1,0 0,0-1,0 21,0-20,0-21,-20 1,1 40,-1-40,20 19,-20-19,0 0,20 0,0-20,-20 20,20-20,0 0</inkml:trace>
  <inkml:trace contextRef="#ctx0" brushRef="#br1" timeOffset="66939">3175 7064,'0'0,"20"0,0 0,-20 0,20 0,19 0,1 0,-20 0,0 0,-20 0,19 0,-19 0</inkml:trace>
  <inkml:trace contextRef="#ctx0" brushRef="#br1" timeOffset="67531">3195 7263,'0'20,"0"-20,20 0,-20 0,20 0,-1 0,1 0,0 0,0 0,0 0,19 0,-39 0,20 0,-20 0</inkml:trace>
  <inkml:trace contextRef="#ctx0" brushRef="#br1" timeOffset="68643">3770 6767,'-20'0,"20"0,-19 20,19-20,-40 19,20 1,0 0,-19 0,39 0,0 0,-20-1,0 1,20 0,0 0,0 0,0 20,0-21,0 1,0 20,0 0,20-21,0 1,-20 20,19-20,1 0,0 19,0-39,-20 40,20-40,-20 40,20-40,-1 20,-19-20,20 0,0 19,0-19,0 20,20-20,-21 0,1 0,20 0,-40 0,20 0,-20-20,39 1,-39 19,20-20,-20 20,20-40,-20 40,20-20,0 0,-20 0,0 1,0-1,20 0,-20-40,0 41,0-1,0-20,0 0,0 21,0 19,0-40,-20 20,0 0,20 20,0-20,-20 0,20 20,-20-19,20-1,0 20,-20-20,20 20,0 0,-19 0,19 0,-20 0,20-20,-20 20,0 0,20-20,-20 20,0-20,1 20,-1 0,20 0,-40 0,40 0,-20 0,0 0,0 0,-19 0,-1 0,20 0,0 0,20 0,-19 0,19 20,-20-20</inkml:trace>
  <inkml:trace contextRef="#ctx0" brushRef="#br1" timeOffset="69579">1647 8255,'0'0,"0"20,20-20,0 20,0 19,39 1,-39 0,20-1,-21-19,21 40,-20-40,0-1,0 1,0 0,-20 20,19-40,1 40,-20-40,20 19,-20-19,0 0</inkml:trace>
  <inkml:trace contextRef="#ctx0" brushRef="#br1" timeOffset="70067">2004 8275,'-20'0,"20"0,0 0,-39 20,39-20,-20 39,-20-19,20 0,-39 20,59-20,-40 19,20 1,0-20,1 0,-1-1,0 21,0-40,20 20,0 0,0-20</inkml:trace>
  <inkml:trace contextRef="#ctx0" brushRef="#br1" timeOffset="70603">2103 8414,'0'0,"20"0,0 0,-20 0,20 0,-20 0,20 0,0 0,-1 0,-19 0,20 0,-20 0,0 0,20 0,-20 0,20 0,0 0,0 0,-20-20,20 20,-20 0,0-20</inkml:trace>
  <inkml:trace contextRef="#ctx0" brushRef="#br1" timeOffset="71115">2143 8553,'0'0,"0"19,20-19,0 0,0 0,-1 0,41 0,-40 0,20 0,-21 0,21 0,-20 0,0 0,0-19,-20 19,19 0,-19 0</inkml:trace>
  <inkml:trace contextRef="#ctx0" brushRef="#br1" timeOffset="71587">2639 8434,'0'0,"20"0,0 0,-20 0,20 0,-20 0,39 0,1-20,-20 20,0 0,0-20,-20 20</inkml:trace>
  <inkml:trace contextRef="#ctx0" brushRef="#br1" timeOffset="72595">2977 8116,'19'0,"-19"0,20 0,0 0,-20 0,20 0,20 0,-1 0,-19 0,0 0,20-20,-40 20,0 0,0 20,0-20,0 20,-20-20,20 20,-20 0,20-1,-20-19,0 20,-19 0,39 0,-20 0,-20-20,40 20,-20-20,20 0,-20 20,1-20,19 19,0-19,0-19,19 19,-19 0,20 0,0 0,0 0,20 0,-1 0,-19 0,20 0,-20 19,0-19,-1 0,-19 20,0 0,0-20,0 20,0-20,0 20,0 0,0-1,0 1,0 0,0 0,-19 20,-1-40,20 19,0 1,-20 0,20-20,-20 0,0 20,20-20,-20 0,20 0,-20 0,1 0,-1 0,0 0,20 0,-40-20,40 20,-20 0</inkml:trace>
  <inkml:trace contextRef="#ctx0" brushRef="#br1" timeOffset="73067">3453 8612,'0'20,"20"0,-20 0,19 0,-19 19,0-19,20-20,-20 40,0-20,0-1,-20 21,1-20,19-20,-20 20,20 0,-20-20,20 0,-20 0</inkml:trace>
  <inkml:trace contextRef="#ctx0" brushRef="#br1" timeOffset="73763">3770 8037,'0'0,"0"20,0-20,20 19,-20-19,0 40,0-20,0 0,0 19,20 21,-20 0,0-21,0 21,0-21,0 21,20-20,-20-21,0 21,0-20,0 0,0-20,0 20,0-20</inkml:trace>
  <inkml:trace contextRef="#ctx0" brushRef="#br0" timeOffset="100129">14486 9088,'-20'0,"20"0,0 0,0 20,-20-20,20 0,0 0,-20 0,20 20,0-20,-19 0,19 20,0-20,0 20,0 0,0-20,-20 0,20 19,0-19,0 0,0 20,0-20,0 20,0 0,0-20,-20 0,20 20,0-20,0 20,0-20,0 20,0-1,0-19,0 20,0 0,0 0,0 0,0 0,0-1,0 21,0-20,0-20,0 40,0-40,0 20,0 19,0-19,0 0,0 0,0-20,0 20,0-1,0-19,20 20,-20-20,0 20,0-20,0 20,20-20,-20 20,0-20,0 20,19-20,-19 19,0-19,0 0,20 0,-20 20,20-20,-20 0,0 20,20-20,-20 20,0-20,20 0,-20 0,0 0,20 20,-1-20,-19 0,0 0,0 20,20-20</inkml:trace>
  <inkml:trace contextRef="#ctx0" brushRef="#br0" timeOffset="101386">14704 9525,'0'0,"20"0,-20-20,0 20,20 0,-20 0,20 0,-20-20,20 20,-1 0,-19 0,20 0,-20 0,20 0,-20 0,0 0,20 0,0 0,-20 0,20 0,-20 0,19 0</inkml:trace>
  <inkml:trace contextRef="#ctx0" brushRef="#br0" timeOffset="102841">14962 9188,'0'0,"20"-20,-20 20,20 0,0-20,0 20,-20 0,19 0,-19 0,40 0,-40 0,20-20,-20 20,0 0,0 20,0-20,20 0,-20 20,0-20,0 20,0-20,0 19,0 1,-20-20,0 20,20-20,0 0,0 20,-20-20,20 20,0 0,-20-20,20 0,0 0,0 20,-19-20,19 0,19 0,-19 0,20 0,-20 0,0-20,20 20,0 0,0 0,39 0,-19 0,0 0,-1 0,1 20,-20-20,0 19,0-19,-20 0,0 0,0 20,19-20,-19 0,0 20,20 0,0 0,-20 0,0-1,0 21,20-20,-20 0,0 20,0-21,0-19,0 40,0-20,-20 0,0 19,0-19,20 0,-19 20,19-40,-40 20,40-20,-20 39,0-39,0 0,20 20,-19-20,19 0,-20 0,0 0,20 0,-20 0,20 0,-20 0,0 0,0 0,20-20,0 20,-19 0,19-20,0 20,-20 0,20-19,0 19,-20-20,0 20,20-20,0 0,0 20,-20 0,20-20,0 20,20 0,-20 0</inkml:trace>
  <inkml:trace contextRef="#ctx0" brushRef="#br0" timeOffset="103466">15637 9803,'0'0,"0"20,0-20,0 19,0 1,0 20,0-20,0 20,0-21,0 1,0 20,0-40,0 20,0 19,0-19,0 0,0 0,0-20,0 20,20-20,-20-20,0 0,0-20</inkml:trace>
  <inkml:trace contextRef="#ctx0" brushRef="#br0" timeOffset="104617">15895 9148,'0'20,"0"-20,0 20,0-1,0 1,0 0,0 0,0 20,0-20,0 19,0-19,20 40,-20-41,0 21,0-20,0 20,0-20,0-1,20 1,-20 0,0 0,0-20,0 20,0-20,0 20,0-20,0 0,0 19,0 1,0-20,19 0,-19 20,0-20,0 20,0-20,0 20,20-20,-20 20,0-20</inkml:trace>
  <inkml:trace contextRef="#ctx0" brushRef="#br0" timeOffset="106065">15895 8771,'0'0,"0"0,20 0,-20 20,20-20,-1 20,1-20,-20 0,20 19,0 1,-20 0,40 0,-40 0,19-20,-19 20,0 0,20-1,0-19,-20 40,0-20,20 0,0 0,-20 19,0-19,0 20,20-20,-1-1,-19 21,0-20,20-20,-20 40,0-40,0 20,0 19,0-39,20 40,-20-40,0 20,0 0,0-20,0 39,0-39,0 20,0-20,20 20,-20 0,0 0,0 0,0-1,0 1,0-20,0 40,0-20,0-20,0 39,0-39,0 20,0 0,0 0,-20-20,20 0,0 20,-20-20,20 0,0 20,0-1,0 1,-20 0,20-20,0 20,0-20,0 20,-19 0,19-20,0 20,0-20,0 0,-20 19,20-19,-20 0,20 20,0 0,0-20,0 0,0 20,-20-20,20 0,0 20,0-20,0 0,0 20,0-1,-20-19</inkml:trace>
  <inkml:trace contextRef="#ctx0" brushRef="#br0" timeOffset="126392">7977 4802,'-20'0,"1"0,19 0,-20 0,20 20,0-20,-20 0,20 0,0 0,-20 0,20 20,-20-20,20 0,0 0,-20 0,20 20,0-20,-20 0,20 20,0-1,-19-19,19 0,-20 0,20 20,0-20,-20 0,20 20,-20-20,20 20,0 0,-20-20,20 20,-20-20,20 19,0-19,0 0,-19 20,19 0,0-20,0 20,-20-20,20 0,0 20,0-20,0 20,-20-20,20 20,0-20,-20 0,20 19,0-19,0 20,0-20,0 20,0 0,-20-20,20 20,0-20,0 39,0-39,0 20,0 0,0-20,0 20,0 0,0 0,0-20,0 19,0 1,-20-20,20 0,0 20,0-20,0 20,0-20,0 20,0-20,0 20,0-20,0 20,0 19,0-39,20 20,-20 20,0-40,0 39,0-19,20-20,-20 40,0-40,20 20,-20 0,20 0,-20-1,0 1,20 0,-1 0,-19 0,0 19,20-39,-20 20,20 20,-20-40,0 20,40 19,-40-39,20 40,-20-40,0 20,39 0,-39-20,20 20,-20 0,0-20,20 19,0 1,-20-20,20 20,-20-20,20 20,-20-20,0 0,19 20,1-20,-20 20</inkml:trace>
  <inkml:trace contextRef="#ctx0" brushRef="#br0" timeOffset="130887">8156 5675,'0'0,"20"0,-20 0,19 0,-19 0,20 0,0 0,0 0,0 0,-20 0,40 0,-21 0,1 0,0 0,0 0,0 20,0-20,-1 0,-19 0,20 0,0 0,-20 0,40 0,-40 0,20 0,-1 0,1 0,-20 0,20 0</inkml:trace>
  <inkml:trace contextRef="#ctx0" brushRef="#br0" timeOffset="133175">9743 5477,'-20'0,"1"0,19 0,-20 0,20 0,-20 0,0 0,-20 20,40-20,0 0,-19 0,19 20,0-20,0 19,-20-19,20 20,-40 0,40 0,-20 0,0-20,20 39,-20-39,20 20,-39-20,39 40,-20-40,0 20,0 0,0-20,1 20,19-20,-20 0,20 0,-20 19,0-19,0 0,20 20,-20-20,20 0,-19 0,19 0,-40 0,40 20,0-20,-20 0,20 0,-20 0,0 0,0 0,20 0,-19 0,19 0,-20 0,20-20,-20 20,20 0,0-20,-20 20,20-19,-40 19,40-40,-19 20,-1-20,20 20,-20 1,0-21,20 20,0 20,-20-40,20 40,0-19,0 19,0 0,20-20,-20 20,20-20,-20 20,40 0,-21-20,1 20,0 0,-20 0,40 0,-40 0,20 0,-1 0,1 0,0 0,0 0,0 0,20 20,-1-20,1 20,0 0,-1-1,1 1,0-20,-21 20,1-20,-20 20,20-20,-20 20,0-20,20 20,-20-20,0 19,0-19,20 0,-20 40,0-40,20 20,-20-20,0 40,39-40,-39 20,0-20,20 39,0-39,-20 20,0-20,20 0,-20 0,0 0,20 0,-20 20,20-20,-1 0,-19 20,20-20,0 0,0 0,20 0,-21 0,-19 0,40 0,-40 0,20 0,-20 0,20 0,-20 0,20-20,0 0,-20 20,19 0,-19-20,20 20,-20 0,0-20,0 20,20-19,-20-1,0 20,20-20,-20 0,0 0,0 20,0-20,0 20,0-20,0 20,-20-19,20-1,0 20,-20 0,20-20,0 20,0 0,0-20,0 20,-20 0,20-20,0 20,-19 0,19-20,0 20,-20 0,20 0,-20 0,20 0,-20 0,20-19,-20 19,20 0,-20 0,0 0,20 0,-19 0</inkml:trace>
  <inkml:trace contextRef="#ctx0" brushRef="#br0" timeOffset="136999">10259 5894,'0'0,"0"19,0-19,0 40,20-40,-20 20,0 0,0 0,0-1,0 1,0 0,-20 0,20-20,-20 20,20 0,0 0,-19-20,19 19,-20 1,0-20,20 20,-20-20,20 0,-20 0,20 20,-20-20,0 0,20 0,0 0,-19 0,19 20,0-20,-20 0</inkml:trace>
  <inkml:trace contextRef="#ctx0" brushRef="#br0" timeOffset="143679">10577 5636,'0'0,"0"0,20 0,-20 0,19-20,1 20,0 0,20 0,-20-20,-1 20,1 0,-20-20,20 20,-20 0,20 0,-20 0</inkml:trace>
  <inkml:trace contextRef="#ctx0" brushRef="#br0" timeOffset="145079">11053 5278,'20'0,"-20"0,0 0,39-19,-39-1,20 20,0-20,0 20,0 0,-20 0,40-20,-40 20,19 0,-19 0,0 20,0-20,0 20,0 0,0-1,0 1,20-20,-20 40,0-40,0 20,-20 0,20-20,-19 19,19 1,0-20,-20 20,20-20,0 20,-20 0,0 0,20-20,0 20,-20-20,20 19,0 1,0-20,0 20,0-20,0-20,20 20,0-20,0 20,0 0,-20 0,39-19,-39 19,20 0,-20 0,20 0,-20 0,20 0,0 0,-20 0,0 19,19-19,-19 0,0 20,0-20,0 20,20-20,-20 0,0 20,0 0,0-20,0 20,0-20,0 39,0-39,0 20,0 0,0 0,0 0,0 0,-20-20,1 39,19-39,0 20,-20-20,20 40,-20-40,0 20,20-20,-20 19,0-19,1 20,19-20,-20 0,20 0,-20 0,0 0,0 0,20 0,-20 0,0 0,1 0,19 0,-20 0,20-20,0 20,0-19</inkml:trace>
  <inkml:trace contextRef="#ctx0" brushRef="#br0" timeOffset="146927">11390 4802,'0'0,"20"0,-20 20,20-20,0 0,0 20,-20 0,20-20,-20 0,0 0,19 0,-19 20,20-20,0 19,-20-19,20 40,0-40,-20 20,20 0,-20 0,0-20,0 19,0-19,19 20,-19 0,0 0,20-20,-20 40,0-40,20 20,-20-1,0 1,0 0,0 0,20 0,-20 19,0-19,0 0,0 20,0-1,0-19,0 0,0 0,0 20,0-20,0-1,0 41,0-40,0 0,0-1,0 21,0-20,0 0,-20 20,20-40,0 19,0 1,0 0,-20 0,20 0,0 0,0-1,-20 1,1 0,19 20,0-20,-20-1,0 1,20 0,0 0,-20-20,0 40,20-40,-20 20,20-20,-19 19,19 1,0-20,0 0,-20 0,20 20,0-20,0 0,-20 0,0 0,20 20</inkml:trace>
  <inkml:trace contextRef="#ctx0" brushRef="#br0" timeOffset="154086">18514 6390,'0'0,"0"20,-20-20,1 19,-1-19,20 20,-20 0,20-20,0 20,-20-20,0 20,20 0,-40-1,40 1,-19 0,19 20,-40-40,20 39,20-19,-20 0,20 0,0 0,-20 20,1-40,19 19,0 21,-20-20,20 0,-20 19,20-19,0 0,0 0,0 0,0 0,0 0,0-1,0 1,0 0,0 0,0 20,0-40,20 19,0 21,-1-20,1 20,0-40,-20 19,40 1,-40 0,39-20,-39 20,20-20,-20 0,0 20,20-20,-20 0</inkml:trace>
  <inkml:trace contextRef="#ctx0" brushRef="#br0" timeOffset="157942">18871 6568,'0'0,"0"20,0-20,0 20,0 0,0 0,-19 19,19 1,0 0,-20-20,20 19,0 21,0-21,0 1,-20 20,20-40,-20 19,20 1,0 0,0-21,0 1,0 0,0-20,0 20,0 0,0-20,0 20,0-20</inkml:trace>
  <inkml:trace contextRef="#ctx0" brushRef="#br0" timeOffset="158510">19030 7164,'20'19,"-20"1,0 0,0 20,0-40,0 20,-20 19,20-19,-20 0,20 0,0-20,0 20,-20-20</inkml:trace>
  <inkml:trace contextRef="#ctx0" brushRef="#br0" timeOffset="160566">20241 6608,'-20'0,"20"0,-20 0,20 0,-20 0,20 20,-40-20,21 0,-1 0,-40 20,20-1,-19-19,-1 20,1-20,19 20,1 0,19-20,0 0,0 20,0 0,20-20,-20 0,0 20,20-20,0 19,-19-19,19 0,-20 20,20 0,0-20,0 20,0 0,0 0,0-20,0 19,0 1,0 0,0 0,0 20,0-20,0-20,0 39,0-19,0 0,0 0,0-20,0 39,-20-39,20 20,-20-20,20 20,-20-20,20 20,-20-20,20 20,-19-20,-1 0,20 0,-20 0,20 0,-20 0,20 0,0-20,-20 20,0-20,20 20,-19 0,19-20,-20 20,20-20,0 1,-20-1,20 20,0-20,0 0,0 0,0-19,0-1,0 20,0 0,0-20,0 21,20-1,0-20,-20 40,19-20,-19 0,20 1,0-1,0 20,-20-20,20 0,0 20,-1 0,1-20,20 20,0-20,19 20,-19 0,0 0,-21 0,1 0,0 0,0 0,-20 20,20-20,-20 20,20-20,-1 40,21-20,-40-1,40 1,-40 0,39 0,-39 20,20-40,0 19,0 1,-20 0,40-20,-40 20,20-20,-20 0,19 20,1-20,-20 0,20 0,-20 0,40 20,-40-20,20 20,-1-20,1 0,-20 0,20 0,-20 0,20 0,-20 0,0-20,20 20,-20-20,0 20,20-20,0 0,-20 0,0 0,19 20,-19-39,0 39,0-20,0 0,0 0,0 0,0 1,0 19,-19-20,19 0,-20 0,20 20,-20-20,20 0,0 20,-20-20,20 20,0-19,-20 19,20 0,-20 0,20-20,0 20,-20 0,20-20,0 20,-19 0,19 0,0 0,-20 0,0 0,20 0</inkml:trace>
  <inkml:trace contextRef="#ctx0" brushRef="#br0" timeOffset="161662">20558 6310,'0'0,"0"20,20-20,20 40,-20 0,39-1,-39 1,20 0,-21-1,21 1,-20-20,0 19,0-19,-1 0,-19 0,0 0,0-20,20 20,-20 0,0-20,0 19,0 1,0 0,0 0,0 20,-20-1,20-19,-19 20,19 0,-20-21,20 1,-20 40,0-40,20-1,-20 21,0-20,1 0,19 0,-20-20,20 0,-20 19,20 1,0-20,-20 0,20 0,0 20,-20-20,0 0,20 0,0 0,-19 0,19 20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7T19:45:01.27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2897 5239,'-20'0,"1"0,19 0,-20 20,-20-20,20 19,0 1,-39 0,19 20,20-40,-39 39,39-19,-20 20,0-20,1 20,19-21,0 1,0 0,-19 20,19-1,-20 1,40-20,-40 40,20-41,1 21,-1 0,0-1,0-19,0 20,20-20,0 0,0 19,-20-19,20 0,-19 20,19-20,0-1,0 1,0 20,0-20,0 0,0 19,0-19,0 0,0 0,0 39,19-39,-19 0,20 20,-20-20,20 19,0 1,-20 0,20-21,0 21,-20-20,19 0,1 0,0 0,0-1,-20 1,20 0,0 0,0-20,-20 0,19 20,-19 0,0-20,20 0,-20 19,0-19,20 0,-20 20,20-20,-20 0,0 0</inkml:trace>
  <inkml:trace contextRef="#ctx0" brushRef="#br0" timeOffset="2449">2778 5755,'0'0,"0"0,20 20,0-1,0 1,0 20,-1-20,21 19,-20-19,39 20,-39 0,20-1,-20 1,0 0,19-1,-19 1,20 0,-20-1,0-19,-1 20,1-20,0 20,0-21,0 1,-20 0,20 0,-1 0,-19-20,0 20,20-1,-20-19,20 20,-20-20,0 0,0 20,20-20,-20 0,20 0,-20 20,0-20,0 0,20 20,-20-20,19 0,-19 20,20-20,0 19,-20-19,20 20,0-20,0 40,0-20,19 20,-39-21,40 1,-40-20,20 0,-20 20,0-40,0 0,0 1,-20-1,20 0</inkml:trace>
  <inkml:trace contextRef="#ctx0" brushRef="#br0" timeOffset="3111">3512 5953,'-20'0,"20"0,-19 20,-1 0,0 0,-20 19,1-19,19 40,-40-40,21 19,19 1,-20 0,0-1,20 21,-19-40,-1 19,20 21,-19-40,19 19,0 1,20-40,-20 20,0 0,20 0,0-20,0 19,-20-19,20 20,0-20</inkml:trace>
  <inkml:trace contextRef="#ctx0" brushRef="#br0" timeOffset="5847">4266 5913,'0'0,"0"20,0-20,0 20,0 40,0-21,0 1,0 20,20-1,-20 1,20-1,-20-19,20 0,-20-1,0 1,20-20,-20 0,20-1,-20 1,0-20,0 0</inkml:trace>
  <inkml:trace contextRef="#ctx0" brushRef="#br0" timeOffset="6400">4128 6231,'0'0,"19"0,-19 0,20 0,-20 0,20 0,0 0,0 0,19 0,1 0,0 0,19-20,-19 20,0 0,-1 0,1 0,-20 0,0 0,-20 0,0-20,20 20,-20 0,0 0</inkml:trace>
  <inkml:trace contextRef="#ctx0" brushRef="#br0" timeOffset="7895">5636 5636,'-20'0,"20"-20,-20 20,20 0,-40 0,40 0,-20 0,1 0,-1 0,0 20,-20-20,20 19,-19 1,-1 0,20 0,-20 0,21-20,-21 40,20-40,20 19,-20 1,0 0,20-20,0 20,0-20,0 0,0 20,20-20,-20 0,20 20,0-20,0 0,39 19,-19 1,0-20,19 20,-19 20,19-40,-19 20,0-1,-40-19,20 20,-1-20,-19 20,0-20,20 0,-20 20,0-20,0 0,0 20,0-20,20 0,-20 20,0 0,0-20,0 19,20-19,-20 20,0 0,20 0,-20 0,0 0,0-1,0 21,0-40,-20 20,20 0,-20 0,20 0,-20-1,0 1,1-20,-1 0,0 20,0-20,20 20,-40-20,40 0,-19 0,-1 0,0 0,0-20,20 0,-20 20,0-20,1 20,19-19,0-1,-20 0,0 0,20 0,0 20,0-20,0-19,0-1,0 0,0 20,0-19,20 19,0-20,-1 0,21 21,0-1,-20-20,19 20,-19-19,0 19,20 0,-21 0,21 0,-20 0,-20 20,40-19,-40-1,20 0,-1 20,-19-20,20 20,-20-20,0 0,0 20,0-20,0 20,0-19,0 19,0-20,0 0,-20 20,1 0,19-20,0 20,-20 0,20 0,-20 0,20 0,-20-20,0 20,0 0,0 0,1 0,19 0,-20 0,20 0,-20 0</inkml:trace>
  <inkml:trace contextRef="#ctx0" brushRef="#br0" timeOffset="8535">5933 5199,'0'0,"20"0,-20 0,0 0,20 0,20 20,-1 20,1-21,39 41,-19 19,19-39,21 59,-61-19,21-1,-21 0,-19-19,20-1,-20 1,-20-1,0-19,0 0,-20 19,20-19,-20 20,0-21,20 1,-39 20,19-41,0 21,0 0,0-20,-19-1,19 21,0-40,-40 40,40-20,1-1,-1 1,0-20,20 0,0 0</inkml:trace>
  <inkml:trace contextRef="#ctx0" brushRef="#br0" timeOffset="9415">7461 5239,'-20'0,"20"20,-19-20,-1 0,0 19,0 1,0 20,0-20,0 39,1-19,-1 20,0-1,0 20,0-19,0 19,1 21,-1-41,20 1,-20-1,20 1,0-1,0 1,0-1,0-19,0 20,20-1,0-19,-1 19,1-19,0-20,0 19,20-19,-21 0,1-20,20 20,-20-20,0 20,0-20,-20 0,39 0,-39 0,20 0</inkml:trace>
  <inkml:trace contextRef="#ctx0" brushRef="#br0" timeOffset="9920">7719 5536,'20'20,"-20"20,0-40,0 40,40-1,-1 21,1 39,0-39,0 39,-1-20,-19-19,20 19,-1-19,-19-21,20 1,-20 20,0-21,-20-19,39 0,-39-20,0 20,0 0,0-40,0 0</inkml:trace>
  <inkml:trace contextRef="#ctx0" brushRef="#br0" timeOffset="10415">7957 5596,'-19'40,"19"-21,-40 21,20 0,-20 39,20-39,-19 0,-1 19,0 1,1-1,19-19,-20 19,40-19,-20 0,0-20,20-1,0-19,0 20</inkml:trace>
  <inkml:trace contextRef="#ctx0" brushRef="#br0" timeOffset="11015">8553 5894,'0'0,"19"0,-19 0,20 0,0 0,0 0,20 0,-1 0,1 0,0 0,-1 0,1 0,0 0,-20 0,0-20,-1 20</inkml:trace>
  <inkml:trace contextRef="#ctx0" brushRef="#br0" timeOffset="12615">9208 5556,'19'0,"-19"0,40-20,-20 1,0 19,19-20,-19 20,0-20,20 20,-20 0,-1 0,-19 0,20 0,-20 0,0 0,20 0,-20 20,20 0,-20-20,0 19,20-19,-20 20,0 0,0 0,0 0,0 19,0-19,-20 20,0-20,20 20,0-40,-40 39,40-19,0-20,-19 20,19 0,0-20,-20 20,0-20,20 0,0 0,0-20,0 20,20-20,-20 20,20 0,-1-20,1 20,0-20,-20 20,40 0,-20 0,-20-20,39 20,-39 0,20 0,-20 0,20 20,0-20,-20 20,20-20,-20 20,0-20,20 20,-20 0,0-1,19-19,1 40,-20-40,0 40,0-40,20 20,-20-1,0-19,0 20,20 0,-20 0,0-20,0 20,20 0,-20-20,0 20,0-1,0-19,-20 20,20 0,-20 0,20-20,-20 20,20 0,-20-20,1 19,-21-19,0 20,1 0,19-20,-20 20,20-20,0 0,0 0,1 0,-1 0,20 0,-20 0,20 0,-20 0,20 0,0-20</inkml:trace>
  <inkml:trace contextRef="#ctx0" brushRef="#br0" timeOffset="13575">9585 5120,'19'0,"1"20,0-1,40 1,-21 0,21 40,-1-41,41 21,-41 20,1-41,-21 21,-19-20,0-20,0 20,0 0,0 0,-20 19,19-19,-19 0,20 20,-20-21,0 21,0 20,20-21,-20 1,0 20,0-21,0 1,0-20,0 39,0-39,0 20,0 0,-20-21,20 21,-20 0,1-20,19-1,-20 21,0-20,20 20,-40-20,40-1,-20 21,0-20,1 0,-1 19,20-39,-20 40,0-40,0 20,0 0,20-20,0 20,-19-20,19 19,-20-19,20 0,0 0,-20 0,0 0,20 20,0-20,-20 0</inkml:trace>
  <inkml:trace contextRef="#ctx0" brushRef="#br0" timeOffset="15079">1806 7838,'0'0,"20"20,-20 0,39 20,1 19,-20 1,20-1,-1 1,1 19,0-19,19 19,-19-39,-20 19,19-19,-19 19,20-39,-20 20,0 0,-1-20,1-1,-20 1,0-20,0 20,20-20,-20 0</inkml:trace>
  <inkml:trace contextRef="#ctx0" brushRef="#br0" timeOffset="15655">2242 7997,'-20'20,"20"-20,-19 20,-1 0,0-1,0 21,-20-20,1 20,19-21,-20 21,20 0,-19 0,19-21,0 21,0-20,-20 20,40-21,-19 1,-1 20,20-40,0 40,-20-40,20 19</inkml:trace>
  <inkml:trace contextRef="#ctx0" brushRef="#br0" timeOffset="16247">2738 8195,'0'0,"20"0,-20 0,20 0,20-19,19 19,-19-20,20 20,-1 0,-19-20,19 20,-19 0,-20 0,-20 0</inkml:trace>
  <inkml:trace contextRef="#ctx0" brushRef="#br0" timeOffset="16671">2877 8453,'20'0,"-20"0,20 0,-20 0,20-19,20 19,-21-20,21 20,20 0,-21 0,1-20,0 20,-1 0,-19-20,-20 20,20 0,-20 0,20 0</inkml:trace>
  <inkml:trace contextRef="#ctx0" brushRef="#br0" timeOffset="17215">3750 8176,'20'0,"0"0,-20 0,20 0,-20 0,20 0,20 0,-1 0,21 0,-21 0,1 0,0 0,0 0,-1 0,-19 0,20 0,-20 0,-1 0,-19 0,20-20,0 20</inkml:trace>
  <inkml:trace contextRef="#ctx0" brushRef="#br0" timeOffset="18527">5219 7580,'-20'0,"0"0,0 0,1 0,-21 0,0 0,-19 0,-1 0,1 0,-1 0,20 0,20 0,1 0,-1 0,0 20,0-20,20 20,0-20,-20 20,20 0,0 0,0-20,0 19,0-19,0 20,0 0,20-20,0 0,-20 20,40-20,-40 40,39-40,1 19,0 21,-1-40,21 40,-20-20,-1-1,-19 1,20 0,-40 0,40-20,-40 20,0 0,19-20,-19 0,0 20,20-1,-20-19,20 20,-20 0,0 20,20-40,-20 20,0-1,0 1,0 0,0 0,-20 0,0 20,0-21,1 1,-1 20,20-40,-20 20,0-20,0 20,-20-20,40 0,-19 0,-1 0,0 0,20 0,-20 0,20-20,-20 0,0 20,20 0,-19-20,19 20,-20-40,20 40,-20-19,20-1,0 0,0-20,0 20,20 0,0-39,19 39,-19 0,20-19,-1-1,-19 20,20 0,0-20,-20 21,19-21,-19 40,20-40,-20 40,-1-39,-19 39,0-20,20 0,-20 20,0-20,0 0,0 20,0-20,0 20,0-19,0 19,-20 0,1-20,19 0,-20 20,0-20,0 0,-20 0,40 20,-39 0,39-20,-20 20,0 0,20 0,-20 0</inkml:trace>
  <inkml:trace contextRef="#ctx0" brushRef="#br0" timeOffset="19223">5655 8414,'0'0,"0"20,0-20,0 19,0 1,0 0,0 20,0-20,-19-1,19 1,-20 0,20 0,-20 0,0 0,20 0,-20-20,20 19,-20 1,20-20,-19 0,19 20</inkml:trace>
  <inkml:trace contextRef="#ctx0" brushRef="#br0" timeOffset="20574">6112 7719,'0'0,"20"0,-20-20,20 1,-20 19,39-20,-19 0,20 0,-1 20,-19-20,0 20,40-20,-40 20,19 0,-19 0,20 0,-40 0,20 0,-20 0,0 20,19-20,-19 0,0 20,0 0,0 20,0-21,0 21,0 0,-19-1,-1 1,0-20,0 39,0-39,0 0,-19 20,-1 0,20-1,-39-39,39 20,0 0,20-20,-20 0,20 0,0-20,0 0,20 20,-20-20,20 1,19-1,-39 0,40 0,0 20,0-20,-1 20,1 0,0 0,-1 0,1 20,-20 0,0-20,19 20,-39 0,20-20,-20 0,0 19,0 1,0 0,20 0,-20 0,0 0,0 19,0 1,-20-20,20 0,-20 19,1-19,19 0,-20 0,20-20,0 40,-20-40,0 19,20-19,-20 20,0 0,0-20,-19 0,-1 0,20 0,-19 0,19 0,-20 20,0-20,20 0,1 0,-1 0,20 0,-20 0,20-20,0 0,0 20</inkml:trace>
  <inkml:trace contextRef="#ctx0" brushRef="#br0" timeOffset="24375">5715 3850,'0'-20,"-20"20,20-20,0 20,0 0,-20-20,20 20,-39-40,39 21,-60-1,40 0,0 0,-39 0,19 0,1 1,-1-1,-20-20,-19 20,19 0,-19-19,-20-1,19 20,-39-20,60 21,-21 19,1-20,39 20,1 0,19 0,-20 0,20 0,-39 0,39 0,-20 0,1 0,-1 0,-20 20,1-20,-1 19,1-19,19 0,0 20,1-20,-1 20,0-20,-19 20,19-20,0 0,21 20,-21 0,0-1,20-19,-19 20,19-20,0 0,0 20,20 0,-20-20,0 20,20-20,-19 20,-1 0,20-1,-20 1,0 0,20 0,-20 0,20 19,-20-39,20 20,-19 20,19-20,-20 20,20-21,-20 1,20 20,0-20,0 0,0 19,0-19,0 20,0-20,0-1,0 21,0 0,0-20,0 0,0 19,20-19,0 0,-20 20,0-21,19 1,-19 0,20 0,0 20,-20-20,20-1,0 21,0-20,-20 0,19 19,1-19,-20 20,40-20,-40 0,20-1,-20-19,20 20,-1 0,-19 0,20-20,0 20,0 0,-20-20,20 20,-20-20,40 19,-40-19,19 0,1 20,0 0,0-20,0 0,0 20,-1-20,1 0,0 20,20 0,-20-1,19-19,1 20,0-20,-20 20,19-20,1 0,0 20,-1 0,1 0,20-20,-21 20,21-1,-1 1,-19-20,0 0,19 0,1 20,19-20,-19 0,19 0,-19 0,-1 0,1-20,-21 0,21 1,-20-1,-21 0,41 0,-20 0,-1-20,1 21,0-21,-20 40,19-40,-19 20,0 1,20 19,-40-40,19 40,1-20,-20 0,20 0,0 20,0-20,-20 1,20 19,-20-20,19 0,1 0,-20 0,20 0,0 1,0-21,-20 40,20-40,-20 20,20 1,-20-1,19 0,-19-20,0 0,0 21,0-1,20-20,-20 20,0-19,0 19,0-20,0 20,0 0,0 0,0-19,0 39,0-20,0-20,-20 40,20-39,0 39,0-20,0 20,-19-20,19 20,0-20,0 20,0-20,0 20,-20 0,20-20,0 20,0 0,0-19,0 19,-20 0,20-20,0 0,-20 20,0 0,20-20,0 20,-20-20,20 20,0 0,-20 0,20-20,-19 20,-1 0,20-20,-20 20</inkml:trace>
  <inkml:trace contextRef="#ctx0" brushRef="#br0" timeOffset="29472">3413 4643,'-20'0,"20"0,-20 0,1 0,-1 0,-40 0,21 0,-1 0,-20 0,-19 0,19 40,-39-20,20 20,-20-21,39 21,-19 0,-21 39,1-39,40 0,-41 19,61-39,-21 40,40-41,1 21,-21-20,20 0,0 0,0-1,1 21,19-20,-40 0,20 19,-20 1,1 0,-1 19,-20-19,21 20,-1-41,20 21,0 0,-19 0,19-1,-40 21,40-1,-39 1,19-21,1 41,19-40,-20 19,20-19,-20-1,21 41,19-40,-40-1,20 1,20 0,-40 19,21-39,19 39,-20-19,0 20,0 19,20-39,0-1,0 1,-20 20,0-21,20 21,-20-20,20 19,0-19,-19-20,19-1,0 21,-20-20,20 0,0 0,-20 0,0 19,20-19,0 0,-20 20,0-1,20 1,0-20,-19 20,19-1,0-19,0 0,0 20,0-40,0 19,0 1,19 0,-19 20,20-40,0 20,-20 19,20-19,0 20,0 0,-1-1,1-19,0 20,0-1,0-19,0 0,-20 0,20 0,-20-20,19 20,-19-20,20 20,-20-1,0-19,0 0,20 0,-20 0,0 20,20-20,-20-20,0 1,0 19,0-20,0 20,0-20,20 0,-20 20,0-20,20 0,-20 0,0 1,19-21,-19 40,20-40,-20 40,0-20,20 20,-20-19,0-1,0 20,20 0,-20 0,-20 20,20-1,-20 1,20 20,-20-20,1 0,19 19,0-19,-20 0,20 20,-20-20,20-1,0 21,0-40,0 20,-20 0,20-20,0 20,0-1,0-19,0 20,-20-20,20 0,0 20,0-20,0-20,0 20,0-20,20 1,-20-1,20-20,20 0,-40 21,19-21,1 20,-20 0,0-20,20 21,0-1,0-20,-20 40,20-20,-20 0,0 1,20 19,-20 0,0-20,19 20,1 0,-20 0,20 0,-20 0,40 0,-1 0,-19 20,0-1,0-19,0 0,0 20,0-20,-1 20,1 0,-20-20,20 20,0-20,-20 20,20-20,-20 0,20 19,-20-19,0 20,-20-20,20 0,-20 0,20 0,-20 20,0-20,0 0,1 20,19-20,-40 20,40-20,-20 0,0 20,0-20,20 0,-20 20,20-20,-19 0,-1 19,0-19,0 20,0-20,0 0,20 20,-19-20,19 0,-20 20,0-20,20 20,-20-20,20 0,-20 0,20 20,0-20,0 0,-20 0,0 0,20 0,0 19,-19-19,19 0,0 0,-20 0,20 20,-20-20,20 0,-20 0,20-20,0 20,20-19,-20-1,0 0,20-20,0 20,-20 20,19-39,-19 39,0-20,0 20,20 0,-20-20,20 20,-20-20,0 20,0 0,20 0,-20 0,0-20,20 20,-20 0,20 0,0 0,-20 0,19 0,-19 0,20 0,0 20,0-20,0 0,0 0,-20 20,19-20,-19 20,0-20,0 20,0-20,-19 0,19 20,-20-20,20 0,-20 19,20 1,-20-20,20 0,-20 20,0-20,20 0,0-20,0 0,0 20,20-19,-20 19,20-40,0 40,0 0,0-20,-20 20,19 0,1-20,-20 20,20 0,-20 0,-20 0,0 0,20 0,-19 0,-41 0,40-20,-19 20,19 0,0 0,20-20,-20 20,20 0,0-19,0 19,20 0,-20 0,0 0,20-20,-20 20,20-20,-1 20,1 0,0-20,0 20,-20 0,20 0,-20 0,0 0,20 0,-20 20,0-20,0 0,19 0,-19 20,0-20,20 0,0 0,-20 0,0 0,20 0,-20 0,0 20,0-20,0 19,20-19,-20 0,59 0</inkml:trace>
  <inkml:trace contextRef="#ctx0" brushRef="#br0" timeOffset="41541">13355 5437,'0'0,"20"0,-20 0,20 0,-1-20,1 20,0 0,20 0,-1 0,-19 0,20 0,-20 0,0 0,-1 0,-19 0,20 0,-20 0,40 0,-40 0,20 0,0 0,0 0,-20 0,19 0,-19 0,20 0,-20 0</inkml:trace>
  <inkml:trace contextRef="#ctx0" brushRef="#br0" timeOffset="43221">15974 5179,'-20'0,"1"0,19 0,-20 0,20 0,-20 0,0 0,-20 20,-19 0,19-20,0 20,1 19,-1-19,-19 20,-1-20,20 19,-19 1,-1 0,1 0,-1-1,-19 1,39-20,20 0,-19-1,19 21,-20-40,40 20,-20-20,0 0,0 0,20 0,-19 0,19 0,-20 20,20-20,-40 0,40 0,-20-20,0 0,1 20,-1 0,20-20,-20 20,20-20,-20 1,0 19,20-20,0 20,0-20,-20 0,20 0,0 0,0 1,0-1,0 0,0 0,20-20,0 20,-20 1,40-21,-40 40,39-40,1 40,-20-20,0 1,19 19,-19 0,0 0,-20 0,20 0,0 0,0 0,0 0,-20 19,19-19,1 20,0-20,-20 20,20 0,0 20,-20-21,39 1,-19 20,0-20,0 20,0-21,0 1,0 0,-20-20,39 20,-39 0,20-20,0 0,0 20,-20-20,20 0,-1 0,1 0,0 0,0 0,0 0,0 0,19 0,-39 0,40-20,-20 20,0-20,0 20,-1 0,1-20,20 0,-40 20,20-20,-20 20,20 0,-1-19,-19-1,20 20,-20-20,20 20,0-40,-20 40,20-20,-20 0,0 1,20-1,-20 20,20-20,-20 0,0 0,0 0,0 1,0-1,0 20,0-20,0 0,-20 20,20-20,-20 20,20-20,0 20,-20-19,20-1,0 20,-20 0,20 0,0 0,0-20,-20 20</inkml:trace>
  <inkml:trace contextRef="#ctx0" brushRef="#br0" timeOffset="43869">16272 5695,'0'0,"0"0,0 20,-20-20,20 20,-20 20,0-21,0 21,20 0,-39-20,39 19,-20-19,0-20,20 40,-40-20,40-1,0-19,-19 20,19-20,-20 0,20 0</inkml:trace>
  <inkml:trace contextRef="#ctx0" brushRef="#br0" timeOffset="44965">16768 5358,'20'0,"0"0,0 0,19 0,1 0,-20 0,19 0,1 0,-20 0,0 0,0 0,-1 0,-19 0,20 0,0 0,-20 0,0-20,20 20</inkml:trace>
  <inkml:trace contextRef="#ctx0" brushRef="#br0" timeOffset="46549">17760 5040,'-20'0,"20"-20,-20 20,1 0,19 0,-40 0,40 0,0-19,-20 19,20 0,-20 0,20 19,0-19,-20 20,20-20,-19 0,19 20,0-20,0 20,0 0,0-20,0 20,0-20,0 20,0-20,19 0,-19 19,20 1,0-20,0 40,0-40,19 20,-39 0,20-20,-20 19,20 1,-20 0,20 0,0-20,-20 20,0 0,20-20,-20 19,0 1,0-20,20 20,-1 0,-19 0,0-20,0 0,0 20,0 0,0-20,0 19,0-19,0 20,0-20,0 20,0-20,-19 20,19 0,-20-20,20 20,0-20,-20 0,20 19,-40 1,40-20,-20 20,-19-20,19 0,-20 20,0-20,1 0,19 0,0 0,0 0,20 0,-20 0,0 0,20-20,0 0,0 20,0-20,0 1,0-1,0 0,0 0,0 0,20-19,-20 19,40 0,-20-20,0 20,0 0,-20 20,19-19,1-1,-20 0,40 20,-20-20,0 0,-20 20,19-20,-19 20,20-19,0 19,-20-20,0 20,0-20,20 20,-20 0,0-20,0 20,0-20,0 0,0 20,0-19,0 19,-20 0,20-20,-20 20,20-20,0 0,0 20,0-20,-20 20,20 0,0 0</inkml:trace>
  <inkml:trace contextRef="#ctx0" brushRef="#br0" timeOffset="47677">13732 7144,'0'0,"20"0,-20 0,20 0,-20 0,19 0,-19 0,40 0,-20 0,0 0,19 0,21-20,-40 20,39 0,-19 0,0 0,-1 0,1 0,0 0,-40 0,20 0,-20 0,20 0,-1 0,-19 0,20 0,-20 0,20 0,-20 0,20 0</inkml:trace>
  <inkml:trace contextRef="#ctx0" brushRef="#br0" timeOffset="48957">15141 6747,'-40'0,"0"0,-19 0,-1 0,40 0,1 0,-1 0,-20 0,40 0,0 20,-20-20,20 20,0-20,-20 19,20 1,0-20,0 20,0-20,0 20,0-20,20 40,-20-21,40 1,-40 0,59 20,-39-20,20 19,20-39,-1 40,-39-20,20 0,-21 0,-19-20,20 19,-20-19,20 0,-20 20,0-20,0 0,0 20,0 0,20-20,-20 0,0 20,0-20,20 20,-20-20,0 19,0 1,0-20,0 20,0 0,0-20,-20 40,0-40,20 39,-20-39,0 20,1-20,-1 20,0 0,0-20,0 0,0 0,20 0,-19 0,-1 0,0 0,20-20,0 20,-20-20,20 20,0-20,-20 1,20-1,0 0,0 20,0-40,0 40,0-20,20-19,0 19,20-20,-21 40,1-20,0 20,0-20,20 1,-40 19,19-20,1 0,0 20,-20-20,20 20,-20-40,20 40,-20-19,0 19,20-40,-20 40,0-20,0 0,0 0,0 0,0 1,-20 19,0-20,20 0,-20 0,20 20,-40-20,40 0,-19 20,-1-39,0 39,0 0,0-20,20 20,-20 0</inkml:trace>
  <inkml:trace contextRef="#ctx0" brushRef="#br0" timeOffset="49877">15637 7541,'0'0,"0"19,0-19,0 0,0 20,0-20,0 40,20-20,-20-20,0 40,0-40,0 19,0 1,-20 0,20-20,-20 20,20-20,-20 40,0-40,1 19,19-19</inkml:trace>
  <inkml:trace contextRef="#ctx0" brushRef="#br0" timeOffset="51469">16113 6906,'20'-20,"0"20,-20-20,20 0,19 20,-19 0,20 0,-20 0,-20 0,20 0,-1 0,-19 0,20 0,-20 0,0 0,0 20,20-20,-20 20,20-20,-20 20,20-1,-20 1,0-20,0 20,0 0,0-20,0 20,-20 0,20 0,-20-20,20 19,-20 1,20-20,-39 40,39-40,-20 20,20-20,-20 20,0-20,20 19,0-19,0-19,0 19,0-20,20 20,-20 0,20-20,19 20,1-20,-20 20,20 0,-1 0,1 0,-40 0,40 0,-40 0,20 0,-20 20,0-20,19 0,-19 20,0-20,0 20,0-1,0-19,0 20,0 0,0-20,0 20,0 0,0-20,0 20,0-1,-19 1,19-20,-20 20,20-20,0 20,-20-20,20 20,-20-20,20 0,-40 20,20-20,1 20,19-20,-20 0,0 0,20 0,-40 0,1 0,19 0,0 0,0-20,0 20,0 0,0-20,1 20,-1 0,0 0,20 0,-20 0,0-20,0 20,20 0,0 0,-19 0,19 0</inkml:trace>
  <inkml:trace contextRef="#ctx0" brushRef="#br0" timeOffset="53829">14744 8434,'0'0,"20"0,-20 0,0-20,20 20,19 0,-19-20,0 0,0 20,0 0,19-20,-19 20,0 0,0 0,0 0,0 0,-1 0,-19 0,0 20,20-20,-20 20,20-20,-20 20,0 0,20-20,-20 19,0-19,0 20,0 0,0 0,0 20,-40-21,20 1,20 20,-39-20,19 0,-20 0,20-1,0 1,-19 0,19 0,0-20,20 0,-20 20,20-20,0 0,20 0,-20 0,20 0,39 0,-39 0,20 0,-20 20,20-20,-21 19,1 1,-20-20,20 20,-20-20,0 0,0 20,0-20,20 20,-20 0,0-20,0 20,0-1,0 1,0 0,0-20,0 20,-20 20,0-40,20 39,-20-19,1 0,19 0,-40 0,20 19,0-39,0 20,0 0,1-20,-1 0,-20 20,20-20,0 0,1 0,-21 0,-20-20,21 0,19 0,-20 20,40-20,-20 1,0 19,20-20,-19 20,19 0,0-20</inkml:trace>
  <inkml:trace contextRef="#ctx0" brushRef="#br0" timeOffset="54413">15498 9188,'0'19,"0"1,0 0,-20 0,20 40,-20-41,0 1,20 20,-19-20,19 0,-20-1,0 1,20-20,-20 20,0-20,20 0,-20 0,20 0,-19 0,19 20</inkml:trace>
  <inkml:trace contextRef="#ctx0" brushRef="#br0" timeOffset="56292">16847 8751,'-19'0,"-1"0,20-20,-20 20,-40-20,21 1,-1 19,0-20,1 20,-21 0,40-20,0 20,0 0,1 0,-1 0,0 0,20 0,-20 20,20-20,-40 0,40 39,-19-39,-1 20,0 0,0 20,0-20,0-1,20 21,-39-20,19 20,0-20,0-1,0 21,0-20,1 0,-1 0,20-1,-40-19,40 20,-20 0,0-20,1 0,19 20,-20-20,20 0,-20 0,20 0,-20 0,0 0,20 0,0-20,-20 20,20-20,0 20,0 0,-20-20,20 20,0-19,-19-1,19 0,0 20,0-20,-20 20,20-40,0 40,0-19,0-1,0 0,20 0,-20 20,19-20,-19 0,40-19,-20 19,20 0,-20 20,-1-20,21 0,-20 20,20-20,-1 20,-19-19,0 19,20 0,-40 0,19 0,1 0,0 0,0 0,-20 0,40 19,-40-19,20 20,-1-20,1 40,0-20,0 19,0-19,0 0,-1 0,1 0,-20 0,20-20,0 20,0-20,-20 0,20 19,0 1,-1-20,-19 0,20 0,0 0,0 0,0 0,0 0,-20 0,19 0,1 0,-20 0,20 0,-20-20,40 20,-40-19,20 19,-20-20,20 20,-20 0,0-20,19 20,-19-20,20 20,-20-20,0 20,0-20,0 20,0-20,0 20,0-19,0-1,0 20,-20 0,20-20,0 20,-19 0,19-20,0 20,0 0,-20 0</inkml:trace>
  <inkml:trace contextRef="#ctx0" brushRef="#br0" timeOffset="75403">19387 5239,'0'0,"20"0,-20 0,20 0,20 0,-20-20,19 20,1 0,19 0,-19 0,20 0,-21 0,-19 0,0 0,0 0,0 0,0 0,-20 0</inkml:trace>
  <inkml:trace contextRef="#ctx0" brushRef="#br0" timeOffset="76043">20062 4981,'0'20,"0"-1,-20-19,20 40,0-20,0 0,0 20,-20-1,20 1,0 0,0-21,0 21,0 0,0-20,0-1,0 1,0 0,0 0,0-20,0 20,0-20,0 20,0-20,0 0</inkml:trace>
  <inkml:trace contextRef="#ctx0" brushRef="#br0" timeOffset="77763">20260 4941,'-19'0,"19"0,-20 0,20 20,0-20,-20 20,0-20,20 20,0-1,0 1,-20 0,20 0,0-20,0 20,-20 0,20 0,0-1,0 1,0 0,0-20,0 20,0 0,0 0,0-1,0-19,0 20,20-20,-20 40,0-40,20 20,-20 0,0-1,0-19,20 20,0-20,-20 20,20-20,-20 0,19 20,-19 0,40-20,-40 0,20 0,-20 0,40 0,-40 20,20-20,-20 0,19 0,-19-20,20 20,-20-20,20 20,0-20,-20 20,20-20,-20 20,0-20,0 1,20 19,-20-20,0 20,0-40,19 40,-19-20,0 0,0 20,0-39,0 39,0-20,0-20,0 20,0 1,0-1,0 0,-19 0,19 0,0 0,-20 20,20-20,0 20,0 0,-20 0,20-19,0 19,0 0,0-20,-20 20,0 0,20-20,0 20,0 0,-20 0,20 0,-19 0,19 0,-20 0,0 0,20 0,-20 0,20-20,0 20,-20 0,20 0,0 0</inkml:trace>
  <inkml:trace contextRef="#ctx0" brushRef="#br0" timeOffset="91506">22761 5239,'0'0,"20"0,-1-20,1 20,40-20,-40 20,19 0,1-20,20 20,-1 0,21 0,-21 0,1 0,-1 0,-19 0,-1 0,1 0,0 0,-20 0,0 0,-1 0,1 0,-20 0,20 0,-20 0,20 0</inkml:trace>
  <inkml:trace contextRef="#ctx0" brushRef="#br0" timeOffset="92402">23277 4802,'0'0,"0"20,0-20,0 20,0 20,0-21,0 21,0 0,0-1,0 21,0-20,0-1,0 1,0 0,0-20,0 39,0-19,0-20,0-1,0 21,0 0,0-20,0 0,0-1,0 21,0-20,0 0,0 0,0-20,0 19,20 1,-20-20,0 20,0-20</inkml:trace>
  <inkml:trace contextRef="#ctx0" brushRef="#br0" timeOffset="95538">20201 7025,'-20'0,"20"0,-20 0,0 0,1 0,19 0,-20 0,20 0,-20 0,20 0,-20 20,0-20,20 0,-20 0,20 19,0-19,-20 0,20 40,0-40,-19 20,19 0,-20 0,20-1,0-19,0 20,0 0,0 0,0 0,0-20,0 20,20-1,-20 1,0-20,0 20,19 0,-19 0,20-20,-20 0,20 20,-20-20,20 0,-20 20,20-20,-20 19,0-19,20 0,0 0,-20 0,19 0,1 0,0-19,0 19,20-20,-40 20,39-20,-39 0,20 20,20 0,-40-20,40 20,-40-40,19 40,-19-19,20 19,-20-20,20 0,-20 20,0-20,0 20,0-40,0 40,0-19,0 19,0-20,0 0,0 20,0-20,-20 20,20 0,0-20,-20 20,20 0,0 0,0-20,-19 1,19 19,0 0,-20 0,20-20,0 20,-20 0,20 0,-20 0,20-20,0 20,-20 0,20 0,-20 0,20 0,-20 0,1 0,19 0,0 0,-20 0,0 0,0 0,0 0,20 0,-20 0,20 0,0-20,-19 20,19 0</inkml:trace>
  <inkml:trace contextRef="#ctx0" brushRef="#br0" timeOffset="105010">22840 7342,'0'0,"0"-20,20 20,-20 0,20 0,-20 0,20-20,-20 20,20 0,-1 0,1 0,0 0,0 0,20 0,-21 0,1 0,0 0,0 0,0 0,-20 0,20 0,0 0,-20 0,19 0,1 0,-20 0,20 0,-20 0,20 0,-20 0,20 0,0 0,-20 0,19 0,-19 0,20 0,-20 0,20 0,0 0,-20 0,20 0,-20 0,20 0,-20 0,19 0,1 0,-20 0,20 0,-20-19,0 19</inkml:trace>
  <inkml:trace contextRef="#ctx0" brushRef="#br0" timeOffset="110113">20241 8493,'-20'0,"20"0,-20 0,0 0,20 20,-20-20,0 0,1 0,-1 0,0 0,-20 0,20 0,0 0,-19 0,-1 0,-39 0,19 0,-19 0,19 0,1-20,39 20,20 0,-20 0,0 0,20 0,0 0,0 20,0-20,0 20,0-20,0 39,0-19,20 20,-20-20,0 20,0-21,0 1,0 20,0-20,0-20,20 39,-20-39,0 20,0-20,20 0,-20 0,0-20,20 1,-1 19,1-20,0 20,-20 0,40 0,-40-20,20 20,19-20,-39 20,20 0,-20 0,20 0,0 0,-20 0,0 0,20 0,-20 20,0-20,20 0,-1 20,-19 0,20-1,0 41,20-40,-20 20,19-1,-19-19,0 0,-20 20,0-40,20 39,-20-39,0 20,20 20,-20-40,0 39,0-39,0 20,0 0,0-20,0 40,-20-40,0 20,20 0,0-1,-40-19,40 40,-20-40,1 0,-1 20,20-20,-20 0,0 0,0 20,0-20,1 0,-1 0,-20 0,40 0,-40 0,21 0,-21-20,0 20,20-20,0 20,1 0,-1 0,20 0,-20-20,20 20,0-20,-20 20,20 0,0 0,0-19,0 19,0-20</inkml:trace>
  <inkml:trace contextRef="#ctx0" brushRef="#br0" timeOffset="114465">23118 8553,'0'0,"0"19,0 1,0 0,0 0,0 40,0-21,20 21,0-21,-20 1,0 0,0-20,0 19,20-19,-20 20,0 0,0-21,0 1,0 0,0 0,0 0,0-20,0 20,0-20,0 19,0-19,0 20,0 0,0-20</inkml:trace>
  <inkml:trace contextRef="#ctx0" brushRef="#br0" timeOffset="115385">22761 8969,'0'0,"20"0,-20-19,19 19,41 0,-20 0,-1 0,1-20,0 20,-1 0,21-20,0 20,-21 0,1 0,-20-20,0 20,19 0,-39 0,40 0,-40 0,20 0,-20 0,20 0,-20 0,19 0,1 0,-20 0,20 0,-20 0</inkml:trace>
  <inkml:trace contextRef="#ctx0" brushRef="#br0" timeOffset="118593">24150 4564,'-20'0,"0"0,20 0,-20 0,0 0,1 0,-41-20,1 20,-1 0,0-20,21 20,-1-19,-79 19,-20-20,0 0,0 0,-19 0,39 0,-1 20,1-20,-20 20,40-19,-40 19,0-20,1 20,38 0,-19-20,0 20,-20 0,-19-20,19 20,-40 0,20 0,-39-20,39 20,-19 0,39 0,59 0,21 0,-1 0,1 0,-21 0,-19 0,-40 20,-20-20,-39 0,39 0,0 0,1 20,-21-20,1 0,39 0,0 0,40 0,19 0,-59 0,0 0,0 0,-39 0,39 0,0-20,40 20,19-20,1 20,-40 0,20 0,-20 0,0 0,0-20,39 20,-39 0,40 0,-20 0,-1 0,-19 0,20 20,0-20,19 20,-19 0,20-20,-20 20,-20-20,19 20,-39-1,20 1,40 0,-20-20,39 20,1 0,-40 0,-1 0,1-20,-20 19,-20 1,60 0,59-20,-40 20,1 0,-21 19,-19 1,20-20,19 20,-39-1,0 1,39-20,1 20,-1-1,1-19,19 20,20-20,-19-1,19 21,-20-20,40 20,-20-20,0-1,0 21,1 0,19-20,0 19,-20-19,20 20,-20-20,20 19,0-19,0 0,0 20,0-20,0-1,0 21,20 0,0-20,-20-1,19 1,-19 0,20 20,0-20,0 0,0-1,0 1,0 0,-20-20,39 40,-19-20,20-1,19 1,1 20,-20-20,19 19,40 1,-39 0,-1-40,-19 40,20-21,-1-19,20 20,1 0,19 0,0 0,-39 0,-1-20,-19 0,39 0,-39 0,20 0,19 0,20 0,-19 0,-21 0,20 0,1 0,-21 0,21 0,-1 0,20 0,-19 0,39 0,0 0,40 0,-1 0,-58 0,98 0,-79 0,79 0,-19 19,0-19,19 20,-39-20,0 40,-1-40,1 20,0-20,0 20,-20-20,19 20,1-1,20-19,-21 0,-39 0,40 0,-20 0,0 0,20 0,0 0,-1 0,-19 0,-20 0,20-19,0 19,-40-20,40 20,0-20,-20 20,-20-20,40 0,0 20,0-20,-20 0,0-19,0 19,20-20,-20 1,40-1,-20 0,0 0,0 1,0-1,19 0,21 1,-60 19,0-20,0 1,0-1,-39 0,-21 20,40 0,-59 1,0-1,-1 0,-19 20,0-20,20 0,-20 20,-1-20,21 1,-20 19,20-20,-21 0,1 20,20-20,-20 0,0 0,19 0,-19 1,0-41,0 40,0 0,0-39,-1 39,-19 0,0-19,0 19,0 20,0-40,0 40,0-20,0 0,-19 20,-1-39,20 39,-20-40,20 40,-20-20,0 0,20 0,-39-19,19 19,0 0,0-20,-20 20,40 1,-20 19,20-20,-19 20,19-20,-20 20,20 0,0 0,-20 0,20-20,0 20,-20 0</inkml:trace>
  <inkml:trace contextRef="#ctx0" brushRef="#br0" timeOffset="121449">24011 8533,'-20'0,"0"0,-19 0,-21-20,0 0,-39 20,20-20,19 20,-19-20,0 20,19 0,-19 0,-1 0,1 0,-20 0,19 0,1 0,0 0,-40 0,19 0,-39 0,40 0,-40 0,40 20,-20-20,-20 0,20 0,-20 0,-20 0,1-39,-1 39,20-20,-20 0,20 0,-19 20,39 0,19-20,-39 20,20-20,20 1,-20 19,20-20,0 20,-1 0,21 0,0 0,-1 0,-39 0,20 0,-40 0,0-20,-20 20,60 0,-60 0,21 0,-21 0,0 0,20 0,0 0,40 0,-40 0,40 0,-20 0,59 0,21 0,-21 0,-19 0,19 0,1 0,-1 0,1 0,-21-20,-59 0,40 0,20 20,-21-20,41 20,19-19,-19 19,19 0,-19 0,-21 0,1 0,-40-20,39 20,21 0,-21 0,41 0,-41 0,21 0,-21 20,21-1,-20-19,-41 20,1 0,-19 0,58 0,-19 0,20-20,-21 20,21-1,-60 1,20-20,20 20,0 0,-1 0,1 19,20-19,19-20,21 20,-1 0,40-20,-40 20,40-20,-20 20,20-1,-20-19,20 20,-19 20,-1 0,0-1,0 21,0-1,20 1,0-20,0 39,0-19,0-1,0 20,20-19,20 19,19 1,-59-60,40 39,39 1,40 19,-19 0,39 1,-1-1,21-19,0 39,0-40,39 1,-19 0,-1-21,-19 1,40 39,-1-59,-79 0,60 0,-80-20,79 20,-59-20,-39 0,-21 0,1 0,39-20,40 0,20 20,0-20,-1 20,-19-20,-20 20,-20-20,-19 20,59-19,0-1,19 0,1 20,40-20,-1 20,40-20,-20 20,1 0,-41 0,-39-20,-40 1,40 19,0-20,20 0,0 20,-20-20,19 0,-19 0,0 20,20-20,20 1,19-1,-19 20,-21 0,-19-20,-59 20,59 0,19-20,-19 20,-40 0,20-20,-39 20,-1-20,20 1,-39-1,39 20,0-20,1 0,-1 0,0 20,-20-20,21 20,-41-39,-19 19,0 20,19-40,-19 20,-20 0,19-19,-19 39,20-60,-40 40,40 1,-21-21,21 20,-40-20,40 20,-40-19,39-1,-39 20,20 0,0-19,0-1,-20 20,0-20,20 1,0 19,-20-20,0 1,0-1,20 0,-20 20,0-19,0-1,0-20,0 41,0-1,0 0,0-20,-20 40,20-20,-20 1,20-1,-20 20,20-20,-20 20,0 0,0-20,1 0,-21 20,0-20,20 20,-19 0,19-20,-20 20,20 0,0 0,1 0,-21 0,20 0,0 0,20 20,-20-20,20 20,-39 0,39-20</inkml:trace>
  <inkml:trace contextRef="#ctx0" brushRef="#br0" timeOffset="124241">6271 4941,'0'0,"0"-20,19 20,-19-20,20 20,0-19,0 19,0 0,0-40,19 40,-19-20,-20 20,20 0,0 0,-20 0,0 0,0 20,20-20,-20 20,20 0,-20-1,19 1,1-20,-20 40,40-40,-40 20,40 0,-40-20,20 19,-20-19,19 0,-19 0,20 0,0-19,0-1,20 20,-21-40,21 20,-20 0,20 1,-1-21,-19 20,40-20,-40 40,-1-39,-19 39,20 0,-20-20,20 20,-20 0,0 0,0 20,20-20,0 39,-20-19,20 20,-1-20,-19 0,20 19,0-39,-20 20,20-20,-20 0,20 0,-20-20,20 20,-1-20,-19 1,40-1,-20 0,0 0,0-20,0 40,-1-39,1 39,0-20,0 0,0 0,0 20,-20-20,19 20,-19 0,0 0,20 20,-20-20,0 20,20 0,-20 0,20 19,0-19,-20 0,20-20,-20 0,0 20,20-20,-20 0,19 0,1-20,-20 20,20-20,-20 20,20-20,0 0,0 1,-1 19,1-40,0 40,0-20,-20 20,20 0,-20 0,0 0,0 20,20-20,-20 20,0-20,20 39,-1-39,-19 20,0 0,20 0,-20-20,20 0,0 0,-20 0,20 0,-20 0,20 0,-20 0,0-20,19 20,-19-20,40 20,-40-20,40 20,-20-19,-1-21,-19 40,20 0,-20 0,0 20,0-20,0 20,0-1,0 1,0-20,0 20,0-20,0-20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7T19:48:12.79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16788 10855,'0'0,"0"19,0-19,0 20,0-20,0 0,20 0,-20 0,20 0,-20 0,19 0,-19-20,0 1,0 19,0-20,0 20,-19 0,-1 0,20-20,0 20,-20 0,20 0,0 0,0 20,-20-20,20 0,0 20,0-20,0 19,0-19,0 20,0 0,0-20,0 0,0 20,20-20,-20 0,20 0,-20 0,20 0,-20 0,19 0,1 0,-20-20,0 20,0-20,20 20,-20 0,0-20,0 20,0-19,0 19,0-20,-20 20,0 0,20 0,-19 0,19 0,0 0,0 20,-20-20,20 0</inkml:trace>
  <inkml:trace contextRef="#ctx0" brushRef="#br0" timeOffset="2664">20876 10815,'0'0,"0"20,0-20,0 20,0-20,0 19,19-19,-19 0,0 0,0 20,20-20,-20 0,20 0,-20-20,0 20,0-19,0 19,0-20,0 20,0-20,-20 20,0 0,20 0,-19 0,19 0,-20 0,20 0,0 0,0 20,-20-20,20 0,-20 0,20 20,0-20,0 0,0 19,0-19,0 20,0-20,20 0,-20 20,0-20,20 0,-20 0,20 0,-20-20,0 0,0 20,0-19,0 19</inkml:trace>
  <inkml:trace contextRef="#ctx0" brushRef="#br0" timeOffset="7455">16093 7759,'0'20,"0"-20,0 0,0 39,20-39,-20 20,0 20,20-20,-20 0,20 19,-20 1,0-20,20 20,-1-21,-19 1,20 20,0-20,0 19,-20 1,0-20,20 0,-20 0,0 0,20-1,-20 1,20 0,-20 0,0-20,0 20,0-20,19 20,-19-1,0-19,0 20,0-20,0 40,0-40,20 20,-20 0,0-20,0 39,0-19,20 0,-20 20,0-20,0-1,0 21,0-20,20 20,-20-21,0 21,20 20,-20-21,0-19,0 20,20 0,-20-1,19 1,-19-20,0 19,20 21,-20 0,20-21,-20 1,20 0,0-1,-20 1,0 20,0-41,20 41,-20-20,20-1,-20 1,0-20,0 19,0-19,19 20,-19 0,20-20,-20 19,0-39,0 20,20 40,-20-41,0 1,0 20,0 0,0-20,0 19,0-19,0 20,0-1,0 1,0 0,0-1,20 1,0 20,-20-21,0 1,0 0,0-20,0 19,20 1,-20-20,19 0,1 39,-20-39,20 0,0 20,-20-1,20-19,0 20,-20-20,0-1,0 1,20 0,-20 0,19 0,-19-20,0 40,20-40,-20 19,0-19,20 20,-20 0,20 0,-20-20,20 40,-20-21,20 1,-1 20,-19-40,20 40,0-1,-20 1,20 0,0-20,0 59,-1-59,21 19,-40 1,20 0,0 0,-20-1,40 1,-21-20,-19 19,20-19,0 20,-20-20,20 20,0-21,0 21,19 0,-39-1,40 1,-20 0,19 19,-19-19,40 20,-40-1,39 1,-19-21,0 1,19 20,-19-41,-20 21,19-20,1 0,0 19,19-19,1 0,-60 0,40-20,19 40,40-21,-39 1,19-20,-19 0,19 0,-19 20,-21-20,1 0,19 0,1 0,-20 0,-1-20,1 20,20 0,-21 0,1-20,0 1,-1 19,-19 0,20 0,-20-20,0 20,19-20,1 20,-40 0,20 0,20-20,-40 20,39-20,-39 20,20-20,20 20,-40-19,39-1,-19 20,0 0,20-20,-40 0,20 20,-1-40,1 40,0-19,0 19,0-40,0 20,19 0,-39 20,20-40,0 40,0 0,-20-19,20-1,0 20,-20-20,19 0,-19 20,20-40,-20 40,20-39,0 39,-20-20,20 0,0 0,-20 0,19 0,-19 1,20-1,-20 20,20-40,0 40,-20-20,0 20,40-39,-40 39,0-20,20 0,-20 0,19 0,1 0,-20 1,0 19,20-40,-20 40,0-20,20 0,-20 0,0 0,20 20,0-39,-20 39,0-20,0 0,19 20,-19-20,0 0,20 1,0 19,-20-40,0 40,20-20,-20 0,0 0,20 0,-20 20,20-39,-20 39,20-20,-20 20,0-40,19 40,-19-20,0 20,0-19,20 19,-20-20,20 0,-20 20,0-20,0 20,0 0,20-20,-20 20,0-20,0 1,0 19,20 0,-20-20,0 20,0-20,20 20,-20-20,19 0,-19 20,0-20,0 20,20-20,-20 20,0-19,20-1,-20 0,20 20,-20-20,20 20,-20-20,0 0,20 20,-20-19,0 19,20-20,-20 20,0-20,0 0,19 0,1 20,-20-20,0 0,20 20,-20-19,0-1,20 20,-20-40,0 40,20 0,-20-20,20 20,-20-20,0 20,0-19,0 19,19-20,-19 20,0 0,0-20,20 20,-20-20,0 0,0 20,0-20,0 20,20 0,-20-19,20-1,-20 0,0 20,0-20,0 20,20-20,-20 20,0-20,0 0,20-19,-1 39,-19-20,0-20,20 20,-20 1,20-21,-20 0,20 20,-20-19,20-1,-20 20,20 0,-20-19,20-1,-20 20,19-20,-19 1,20 19,-20 0,20-20,-20 1,0 19,20-20,-20 40,0-40,0 21,0-41,20 40,0 0,-1-39,-19-1,0 1,20-40,0 39,0 0,0-19,-20 20,0-1,20 0,-20 1,19-1,1-19,-20 39,0-19,0-1,20 21,-20-1,20 0,-20 1,20-21,-20 20,0 1,0-1,0 0,20 1,-20-1,20 20,-20-20,0 21,0-41,0 40,0-20,0 21,19-41,-19 40,0-19,0 19,20-20,-20 20,0 0,0 0,0 1,0-1,0 20,0-20,0 20,0-20,0 20,0 0,0-20,0 0,0 20,0-19,0 19,0-20,0 20,0-20,0 0,20 20,-20 0,0-20,0 20,0-20,0 20,0-19,20 19,-20-20,0 20</inkml:trace>
  <inkml:trace contextRef="#ctx0" brushRef="#br0" timeOffset="9535">16788 10815,'-20'0,"0"0,20 0,-20 0,20 0,-20 0,20 0,0 0,-19 0,-1 20,20-20,0 0,-20 0,20 20,0-20,0 19,0-19,0 20,0 0,0-20,0 0,20 0,-20 0,20 0,-20 20,19-20,1 0,0 0,-20 0,20 0,-20 0,20 0,0 0,-20 0,20 0,-20 0,0-20,19 20,-19-20,0 20,20 0,-20-20,20 20,-20 0,0-19,0 19,0 0,0-20,0 0,-20 20,20 0,-20 0,20 0,-19-20,-1 20,0 0,0 0,0 0,0 0,0 0,20 20,-19-20,-1 0,20 20,-20-20,20 0,0 20,0-20,0 0,0 19,0-19,20 20,-20-20,20 0,-1 0,1 20,0-20,-20 0,20 0,-20 0,20 0,0 0,-20 0,20 0,-20 0,19 0,-19-20,0 20,20-20,-20 20,20 0,-20-19,0 19,20 0,-20-20,0 20,0-20,0 0,0 20,-20 0,20-20,-20 20,20 0,-20 0,20 0,-19 0,19 0,-20 0,0 0,20 0,0 20,-20-20,20 0,0 20,0-20</inkml:trace>
  <inkml:trace contextRef="#ctx0" brushRef="#br0" timeOffset="11823">20915 10874,'-20'0,"20"-19,-19 19,-1 0,20 0,-20 0,0 0,0 0,20 0,-20 0,20 0,-19 0,19 0,0 19,0-19,-20 0,20 20,0-20,0 0,0 20,20-20,-20 0,0 0,19 0,-19 20,0-20,20 0,-20 20,0-20,20 0,0 0,-20 0,0-20,20 20,-20-20,0 20,0 0,20 0,-20-20,0 20,0 0,0-20,0 20,0-19,0-1,0 20,0-20,-20 20,0 0,20 0,0 0,-20-20,20 20,-20 0,20 0,-20 0,1 0,19 0,-20 0,20 0,-20 0,20 0,0 0,-20 0,20 20,0-20,-20 0,20 20,0-20,0 20,0-20,0 19,0 1,0-20,0 20,0-20,20 20,-20-20,0 0,20 20,-20-20,0 20,20-20,-20 0,20 0,-1 0,-19 0,20 0,-20 0,0-20,20 20,-20-20,20 20,0 0,-20-20,0 20,0 0,0-20,20 20,-20 0,0-20,0 1</inkml:trace>
  <inkml:trace contextRef="#ctx0" brushRef="#br0" timeOffset="16591">14982 9128,'0'0,"20"0,-20 0,20 0,19 0,-19 0,40-20,-21 20,21-20,0 20,-21 0,21 0,-1 0,-19 0,20 0,-60 0,19 0</inkml:trace>
  <inkml:trace contextRef="#ctx0" brushRef="#br0" timeOffset="17119">15280 8692,'0'0,"0"19,0-19,0 40,0-20,0 39,0 1,20 19,-20-19,19 19,1-19,-20-1,0 21,0-21,20 1,-20-21,20 1,0 20,-20-60,0 20,0-20,0 19,0-19</inkml:trace>
  <inkml:trace contextRef="#ctx0" brushRef="#br0" timeOffset="18887">21749 9049,'0'0,"20"0,-20 0,19 0,41 0,-40 0,0 0,0 0,39 0,-39 0,0 0,0 0,19 0,-19 0,-20 0,20-20,0 20,-20 0,20 0,-20 0</inkml:trace>
  <inkml:trace contextRef="#ctx0" brushRef="#br0" timeOffset="19687">21967 8910,'0'0,"0"20,0-20,0 39,0-19,0 40,-20-21,20 1,-20 0,20-1,0 1,-19 20,19-40,-20 19,20-19,0 20,0-20,0-1,0-19,0 20,0-20,0 20,0-20,0 20,0 0</inkml:trace>
  <inkml:trace contextRef="#ctx0" brushRef="#br0" timeOffset="20719">18336 11926,'0'0,"19"0,-19 0,20 0,0 0,0 0,0 0,0 0,0 0,19 0,1 0,-40 0,40 0,-1 0,1 0,0 0,-1 0,-19 0,0 0,0 0,0 0,-20 0,20 0,-20 0,19 0</inkml:trace>
  <inkml:trace contextRef="#ctx0" brushRef="#br0" timeOffset="24590">23872 13910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7T19:49:18.200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14565 6271,'20'0,"-20"-20,0 20,0-20,0 0,0 20,0-20,0 20,-20 0,0-20,20 1,-19-1,19 20,-20 0,0-20,0 20,-20 0,21 0,-1 0,0 0,0 0,0 0,20 0,-20 0,20 20,-19-20,19 20,0-20,-20 19,20-19,-20 20,20 0,0 0,-20 0,20 0,0-1,-20-19,20 20,0 0,0 0,0-20,0 40,0-40,0 20,0-20,0 19,20-19,-20 20,0-20,20 20,-20-20,20 0,-20 20,39-20,-39 0,20 0,-20 0,20 0,0 0,-20 0,20 0,-20 0,20 0,-20 0,19-20,1 0,0 20,-20-20,40 20,-40-19,20-1,-20 20,19-20,-19 20,20 0,0-20,-20 20,0-20,20 0,-20 20,0-20,0 20,20 0,-20-19,0 19,0-20,20 0,-20 20,0-20,20 20,-20 0,0 0,0 20,0-20,0 20,0 0,0 19,0 1,0 0,0 19,-20-19,20 0,0-21,0 21,0 0,0-20,0-1,0 1,0 20,0-40,0 20,0 0,0 0,0-20,0 19,0-19,0 20,0-20,0 20,0 0,0-20,0 20,0-20,0 20,0-20,0 19,0 1,0-20,0 20,0-20,20 40,-20-40,0 20,0 0,0-20,0 19,0 1,0-20,19 20,-19-20,0 20,0-20,0 0</inkml:trace>
  <inkml:trace contextRef="#ctx0" brushRef="#br0" timeOffset="1048">15458 5854,'20'0,"-20"-20,0 20,0 0,20 0,-20-20,0 0,20 20,-20-19,0 19,0-20,0 20,0-20,0 20,-20-20,20 0,-20 20,20 0,0 0,-20-20,20 20,-20 0,20 0,-19-20,-1 20,20 0,-20 0,0 0,0 0,0 20,1-20,-1 20,20 0,-40 0,40 0,-20 19,0-19,0 20,1-20,-1 39,20-19,-20 0,0-1,20 1,0 20,0-21,0 1,0 19,0-19,0 0,0 0,0-1,20 1,-20 0,20-21,-20 21,0-20,0 0,20-20,-20 20,0-20,0 19,0-19</inkml:trace>
  <inkml:trace contextRef="#ctx0" brushRef="#br0" timeOffset="1992">14962 6310,'0'0,"20"0,-20 0,20 0,-20 0,20 0,0 0,-1 0,21 0,-20 0,0 0,0 0,-1 0,1 0,-20 0,20-20,-20 20,20 0,-20 0,20 0,0 0,-20 0,20 0,-20-19,19 19,-19 0,20 0,0 0</inkml:trace>
  <inkml:trace contextRef="#ctx0" brushRef="#br0" timeOffset="3128">16689 6171,'0'0,"-20"20,20-20,0 0,-20 40,-20 0,20-21,1 41,19-40,0 0,0 0,0 19,0 1,0-20,0 0,0-20,19 19,-19-19,20 0,0 20,0-20,0 0,0 0,-1 0,1 0,-20-20,20 1,0 19,20-20,-40 20,20-20,-20 20,19-20,-19 20,0-20,0 20,20-20,-20 20,20 0,-20-19,0-1,0 20,0 0,0-20,0 20,0-20,0 0,0 0,-20 20,20-20,-20 20,20-19,-19-1,19 20,-20 0,20 0,-20-20,0 20,20 0,-20 0,20 0</inkml:trace>
  <inkml:trace contextRef="#ctx0" brushRef="#br0" timeOffset="4200">17046 6132,'0'0,"0"20,0-20,0 19,0-19,0 40,0-20,0 0,20 19,-20-39,0 20,0 0,0-20,19 40,-19-40,0 40,0-40,0 19,0 1,20-20,-20 20,0 0,0-20,20 0,-20-20,0 0,0 20,0-20,0 20,0-19,0 19,0-20,0 0,0 20,0-20,0 20,0-40,-20 40,20-20,0 1,0 19,0-40,0 40,0-20,0 0,20 0,-20 20,0-19,20 19,-20 0,20-20,0 0,0 20,-1 0,1 0,0 0,-20 0,20 0,0 0</inkml:trace>
  <inkml:trace contextRef="#ctx0" brushRef="#br0" timeOffset="5024">18732 5695,'-19'-20,"-21"20,0-20,1 1,-1 19,-20 0,21 0,19 0,0 0,20 0,-20 0,0 19,0-19,1 20,-1 0,0 0,0 20,0-1,0 1,20 0,-39-1,19 1,20 20,0-1,-20 1,20-1,0-19,0 0,0-1,0 1,0 0,0-1,0-19,20 20,-20-20,0-20,0 20,0-20,0 19,20 1,-20-20,0 20,-20-20,0 0,20 0,0 0</inkml:trace>
  <inkml:trace contextRef="#ctx0" brushRef="#br0" timeOffset="5512">17919 6290,'0'0,"0"0,20 0,-20 0,20-19,-1-1,1 20,20 0,-20-20,0 20,39-20,-19 0,0 20,19-20,-39 20,20-19,-21 19,-19 0,20 0,-20 0</inkml:trace>
  <inkml:trace contextRef="#ctx0" brushRef="#br0" timeOffset="7000">18732 6191,'0'-20,"0"20,20 0,-20-19,0 19,0-20,0 20,-20 0,20-20,-19 20,19 0,-20 0,20-20,-20 20,-20 0,40 0,-39 0,19 0,20 0,-20 0,0 0,0 0,0 20,1 0,-1 0,0 19,20-19,-20 0,0 20,20-21,-20 21,20 0,0-20,0 0,0-1,0 1,0-20,0 40,20-40,-20 0,0 20,20-20,-20 0,20 0,-20 20,0-20,20 0,0 0,-20 0,19 0,-19 0,20-20,0 0,20 20,-40-20,20 0,-1 20,1-20,0 1,0-1,0-20,-20 40,20-20,-20 0,19 0,-19-19,0 19,0 20,0-40,0 40,0-20,0 20,0 20,0-20,0 20,0 0,0 0,0 19,0 1,0-20,20 0,-20 0,0-20,20 20,0-1,-20-19,0 0,20 20,-20-20,0 20,20-20,-20 0,0 0,20 0,-20 20,0 0,19-20,-19 0,0 0,20 0,-20 0</inkml:trace>
  <inkml:trace contextRef="#ctx0" brushRef="#br0" timeOffset="7872">19229 6092,'-20'0,"0"0,20 0,-20 0,20 0,-20 0,0 20,-19-20,39 40,-40-40,20 39,0-19,0 20,1-20,19-1,-20 1,20 0,0 0,0-20,0 20,0 0,0-20,0 20,0-20,0 19,20-19,-20 0,0 0,19 20,-19 0,20-20,-20 0,0 0,20 0,0 20,0-20,-20 0,20 0,0 0,-20 0,19 0,-19 0,20 0,-20 0,0-20,20 20,0 0,-20 0</inkml:trace>
  <inkml:trace contextRef="#ctx0" brushRef="#br0" timeOffset="8496">19427 5695,'0'0,"0"20,0-20,0 20,0 39,0-19,0 0,0 19,20 1,-20-21,20 21,-20 0,0-21,20 21,-20-21,0-19,19 0,-19 20,0 0,0-40,0 39,0-39,0 20,0 0,0-20,0 20,0 0,-19-20</inkml:trace>
  <inkml:trace contextRef="#ctx0" brushRef="#br0" timeOffset="9183">19387 6231,'0'0,"-19"0,19 0,19 0,-19 0,20 0,40-20,-21 20,1-20,20 20,-21-20,-19 20,40 0,-40-19,-1-1,-19 20</inkml:trace>
  <inkml:trace contextRef="#ctx0" brushRef="#br0" timeOffset="10015">19923 6112,'0'0,"-20"0,20 20,-20 0,1-1,-1 21,20-20,-20 20,-20-1,40 1,-20 0,20-20,-19 39,19-39,0 0,0 0,0 19,0-19,0 0,19-20,1 20,0-20,-20 20,20-1,0-19,0 0,19 0,1 0,-40 0,40 0,-40-19,19 19,1-20,0 0,-20 20,0-20,20 0,-20 0,20 1,0-1,-20-20,0 0,0 21,0-1,0-20,0 20,0 0,-20-19,0-1,0 0,-20 1,21-1,-21 20,20 0,0 0,20 0,-20 20,20 0,-19 0,19 0,-20 0,20 0,0 0,-20 0,20 20,0-20</inkml:trace>
  <inkml:trace contextRef="#ctx0" brushRef="#br0" timeOffset="10967">20181 6112,'0'0,"0"0,0 20,20 0,0-1,-20 21,20 20,-1-21,-19-19,20 20,0 0,-20-21,0 1,0 0,20 0,-20 0,0-20,0 20,20-20,-20 19,0-19,20 0,-20-19,0-1,0 20,0-20,0 0,0 0,0-19,0-21,-20 20,20 1,0-1,0 0,0 1,0-1,0 40,0-20,0 20,20-20,-20 20,20 0,-20-20,19 20,1 0,-20 0,20 0,20 0,-1 0,-19 0,0 20,20 0,-40-20,40 20,-21-20,1 20,-20-20</inkml:trace>
  <inkml:trace contextRef="#ctx0" brushRef="#br0" timeOffset="11575">20757 6052,'0'0,"0"20,19-20,-19 0,0 20,0 20,0-1,20 1,-20 0,0-1,20 21,-20-20,0-20,0-1,0 1,0-20,0 20,0 0,0-20,20 0</inkml:trace>
  <inkml:trace contextRef="#ctx0" brushRef="#br0" timeOffset="12023">20657 5755,'20'0,"-20"0,0-20,20 20,-20 0,0 0,20 0,-20 0</inkml:trace>
  <inkml:trace contextRef="#ctx0" brushRef="#br0" timeOffset="13217">21134 6092,'0'0,"0"20,-20-20,20 20,0 0,0-1,0 41,0-20,0-1,0 1,0 0,0-20,0 19,0-19,0 0,0-20,0 0,20 0,-20-20,0 0,0 0,0 1,0-21,0 0,0 0,0 1,0-1,0 0,19 1,-19-1,20 40,-20-20,0 20,0-20,20 20,-20 0,20 0,-20 0,20 0,-20 0,0 20,20-20,-20 0,0 20,19 20,1-1,-20 1,20 0,0-20,-20-1,0 1,20-20,-20 40,0-40,0 20,0-20,0 20,0-20,0 20,0-1,20-19,0 0,-20 0,19 0</inkml:trace>
  <inkml:trace contextRef="#ctx0" brushRef="#br0" timeOffset="14655">21689 5973,'-20'0,"1"0,-1 0,0 0,0 0,0 20,0-20,20 39,-20-39,20 20,-19 20,-1 0,20-20,-20 19,20 1,0-20,0 0,0 19,0-19,20-20,-20 20,0 0,0 0,20-20,-1 39,-19-39,0 20,20-20,0 20,-20 0,0-20,20 0,0 0,-20 20,0-20,20 0,-20 0,20 0,-20-20,39 20,-39-20,20 0,-20 20,40-39,-40 19,20 0,-1-20,-19 20,0-19,0-1,0 20,20-20,-20 21,0-21,20 20,-20 0,0 20,0-20,0 20,0-20,0 20,0-19,0 19,0-20,0 20,-20 20,20-20,0 19,-20-19,20 40,0-20,0 20,0-20,0 19,0-19,0 0,0 20,0-1,20 1,0 0,0-1,-20 1,20 0,0-1,-20 1,20 0,-1-1,-19 1,0 0,0-20,0 19,0 21,0-20,0-21,0 21,0-20,-19 20,-1-40,20 39,-20-19,0 0,0 20,-20-20,21 19,-1-19,-20 0,20-20,0 0,1 20,-1-20,20 0,-20 0,20 0,-20 0,20 0,0 0,-20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7T19:51:05.32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2222 5219,'-19'0,"-1"0,20 0,0 0,-20 0,20 20,0-20,0 0,-20 0,20 20,0-20,-20 19,0-19,20 20,-19 0,19-20,-20 20,20-20,-20 40,0-40,20 19,0-19,-20 20,20-20,-20 20,1 0,19 0,0 0,-20 0,20-20,-20 19,20 1,0 0,0-20,-20 20,20-20,0 20,-20-20,20 20,0-1,-20 1,20 0,0 0,0 0,0-20,-20 40,20-21,0 1,0 0,0 0,0 0,0 0,0-1,0 1,0-20,0 20,0 0,0 0,0 0,0-20,0 39,0-39,0 20,0 20,0-40,0 20,0 19,0-19,0 0,0 20,20-20,-20-1,0 1,20 40,-20-40,0 0,0 19,20-39,-20 20,0 20,20-20,0-1,-20 1,0 0,20 20,-1-40,-19 20,20-1,-20 1,20 0,0 0,-20 0,20-20,-20 20,20 0,-1-1,-19-19,20 20,-20-20,20 20,-20-20,0 20,20-20,-20 20,20-20,-20 0,0 0,20 0,-20 20,0-20,19 0,-19 19,20-19,-20 0,20 0</inkml:trace>
  <inkml:trace contextRef="#ctx0" brushRef="#br0" timeOffset="1680">5596 5140,'0'0,"0"0,20 0,-20 0,20 19,-1-19,21 20,-20 0,0-20,20 40,19-20,-19 19,-20-39,-1 40,1-40,0 20,-20 0,0-1,20-19,0 40,-20-40,0 20,0-20,20 20,-20-20,0 40,0-40,19 19,-19 21,0-40,20 20,0 0,-20 0,0 19,20 1,0-20,-20 20,0-21,20 21,0-20,-1 20,-19-21,0 1,20 40,-20-40,0-1,0 21,0-20,0 0,20 0,-20 39,0-59,0 20,0 20,0-20,0-1,-20 21,0-20,20 0,0 0,0 0,-19-1,-1 1,20-20,-20 40,20-40,0 20,-20 0,0-1,20-19,-20 40,20-40,-20 20,1-20,19 20,-20 0,20-1,0-19,-20 20,20-20,0 0,-20 20,0-20,20 20,0 0,-20-20,20 0,-19 0,19 20,0-20,0 0,-20 0,20 20,-20-20,20 0</inkml:trace>
  <inkml:trace contextRef="#ctx0" brushRef="#br0" timeOffset="3176">6707 5100,'0'0,"-20"20,1 0,-1-1,0 1,0 0,0 20,20-40,-20 39,20-19,-20 20,1-20,-1 39,20-39,0 0,0 20,-20-20,20-1,0 1,-20 20,20-20,0 0,0 19,0-19,0 0,0 0,0 0,0 0,0 19,0-39,0 20,0 20,0-20,0-1,0 1,0 0,0 0,0 20,0-21,0 1,0 0,0 20,20-20,-20 0,0-1,0 1,20 20,0-40,-20 20,0 19,19-19,-19 0,20 0,-20 0,20 0,-20-20,20 20,-20-1,20 1,-20-20,20 20,-20-20,0 20,20 0,-1-20,-19 0,0 20,20-20,-20 19,20-19,-20 20,20 0,-20 0,20-20,-20 20,20-20,-20 20,0-20,19 19,-19 1,0-20,20 0,-20 20,20 0,-20-20,20 0</inkml:trace>
  <inkml:trace contextRef="#ctx0" brushRef="#br0" timeOffset="5352">10497 5001,'0'0,"20"0,-20 0,20 0,-20 19,20 1,0 0,0 20,-1-20,1 0,20 59,-20-59,19 19,-19 21,0-20,0-1,20 1,-20 0,-1-1,1-19,0 20,-20-20,20 0,-20-1,0 1,0 0,20 0,-20-20,0 20,20 0,-20 0,0-20,0 39,0-39,0 20,0 0,0 0,0-20,0 20,0-1,0 1,0-20,0 20,-20 0,20-20,-20 40,20-40,-20 39,20-39,-20 20,20 20,-20-20,1 0,19 19,-20-39,0 40,20-20,-20 0,20-1,-20-19,0 20,20 0,-20 20,20-40,0 20,-19 0,-1-1,20 1,-20-20,20 20,-20-20,20 40,-20-40,0 20,20-20,-19 19,19 1,-20-20,20 20,0-20,-20 0,0 20,20-20,-20 0,20 20,0-20,-20 0,20 0,0 20,-19-20,-1 0</inkml:trace>
  <inkml:trace contextRef="#ctx0" brushRef="#br0" timeOffset="13039">3850 5695,'0'0,"0"20,0-20,0 20,0-20,0 20,0 0,0-1,0 1,0 0,0 0,0 39,0-39,0 0,0 20,0-20,0-1,0 1,0 20,0-20,20 20,-20-21,0 21,19-20,-19 0,0 0,0-1,0 1,0-20,0 20,0 0,0 0,20-20,-20 0,0 20,0-20,0 0,0 20,0-20</inkml:trace>
  <inkml:trace contextRef="#ctx0" brushRef="#br0" timeOffset="14143">3572 6052,'0'0,"20"0,-20 0,20-20,-20 20,39-19,-19 19,0 0,20-20,-1 20,1-20,0 20,-1 0,-19 0,0 0,0 0,-20 0,20 0,-20 0,20 0,-20 0,19 0,1 0,-20-20,20 20,-20 0,20 0,-20 0,20 0,0 0,-20 0,20 0,-20 0,19 0,-19 0,20 0,-20 0,20 0,0 0,-20 0,20 0,-20 0</inkml:trace>
  <inkml:trace contextRef="#ctx0" brushRef="#br0" timeOffset="15639">8354 5894,'0'0,"20"0,0 0,-20 0,40 0,-1 0,-19 0,0 0,39 0,-39 0,-20 0,40 0,-20 0,0 0,0 0,-20 0,19 0,-19 0,20 0,0 0,-20-20,0 20,20 0,-20 0,20 0,-20 0,0-20,39 20,-39 0,20 0,-20 0,0 0,20 0,-20 0,20 0,0 0,-20 0</inkml:trace>
  <inkml:trace contextRef="#ctx0" brushRef="#br0" timeOffset="21039">2143 5576,'0'0,"0"20,0 0,20 0,-20 19,0-19,20 0,-20 20,20 19,-20-39,19 20,-19-1,0 1,0 0,0-20,0-1,0 21,0-40,0 20,0 0,0-20,0 20,0 0,0-20,0 19,0 21,20-40,-20 20,0 0,0 0,0-1,0-19,0 20,0-20,0 20,0 0,0-20,0 20,20-20,-20 0,0 20</inkml:trace>
  <inkml:trace contextRef="#ctx0" brushRef="#br0" timeOffset="22687">2500 5556,'0'0,"0"20,0-20,0 20,0-20,-20 40,20-40,0 19,0 21,-19-20,19 0,0 20,0-21,0 1,0 20,0-20,0-20,0 20,0-1,0 1,0 0,0-20,0 20,0 0,0-20,19 20,-19-1,0 1,20-20,-20 20,0 0,20 0,0-20,-20 20,0 0,20-20,-20 19,20 1,-20-20,20 20,-1 0,-19-20,20 20,-20 0,20-20,0 19,-20 1,20-20,-20 0,20 20,-20-20,19 0,1 0,-20 0,20 0,-20 0,20 0,-20 0,20 0,0-20,0 0,-20 20,39-19,-39 19,20-20,0 0,0 0,-20 20,20-20,-20 0,0-19,19 19,1 0,-20-20,0 20,0 1,0-21,0 20,0 0,0 0,0-19,0 19,-20 20,20-40,-19 40,19-20,0 1,-20-1,0 0,20 0,0 20,-20-20,20 0,-20 0,20 20,0-19,-20 19,1-20,19 20,0 0,-20-20,0 20,0-20,20 20,-20-20,20 20,-20 0,20 0,-20-20,20 20,-19 0,-1 0,20 0,-20 0,20 0,-20 0,20 0,-20 0,0 0,20 0,-19 0,19 0,-20 0,20 0,-20 0,0 0,20 0,0 20,-20-20,20 0,0 0</inkml:trace>
  <inkml:trace contextRef="#ctx0" brushRef="#br0" timeOffset="23590">3115 5854,'0'0,"0"0,20 20,0-20,0 39,-20-19,40 0,-20 20,-1-20,1 19,20-19,-40 20,20 0,0-21,-1 1,1 0,-20 0,0-20,20 0,-20 20,0-20,0 20,20-20,0 0,-20 19,0-19,0 0</inkml:trace>
  <inkml:trace contextRef="#ctx0" brushRef="#br0" timeOffset="24654">3334 5735,'0'0,"0"20,0-20,0 20,-20-20,0 39,20-19,-20 0,0 39,20-19,-19-20,-1 0,20 19,0-19,-20 0,0 20,20-40,0 40,-20-21,20 1,-20 0,20 0,0 0,-20-20,20 20,0-20,0 19,0-19,0 0,0 20,-19-20,19 20</inkml:trace>
  <inkml:trace contextRef="#ctx0" brushRef="#br0" timeOffset="27710">4981 5517,'-20'0,"0"0,0 0,0 0,-19 0,-1 0,-20 0,1 0,-1 0,21 0,-1 0,20 0,0 0,20 0,-19 0,19 0,0 0,0 19,0-19,0 20,0 0,0 20,0-20,0 19,0 1,0-20,19 0,-19 19,0 1,0-40,0 40,0-40,0 20,20-20,-20 0,0-20,20 20,-20-20,0 20,20-20,-20 20,40-20,-21 0,1 20,0-19,0 19,0-20,39 20,-39 0,0 0,0 0,20 0,-40 20,19-20,1 0,-20 19,20-19,-20 20,20 0,-20 0,20-20,0 20,-20 0,19-1,-19-19,0 40,20-40,0 20,-20 0,0 0,0-20,0 19,0 1,0 0,0 0,0-20,0 20,0-20,0 20,-20 0,20-20,-20 19,1 21,-1-40,0 20,20 0,-40 0,40-20,-20 0,-19 19,39 1,-40-20,20 0,0 0,-19 0,19 0,0 0,0 0,20 0,-20 0,20 0,-20 0,1-20,19 20,0-19,-20 19,20 0,0 0,-20 0,20-20,0 20</inkml:trace>
  <inkml:trace contextRef="#ctx0" brushRef="#br0" timeOffset="28702">6886 5358,'0'20,"0"-1,0 41,0-20,0 19,0-19,0 19,0-19,0 0,0 0,20-21,-20 1,0 0,0 0,0-20,0 40,0-40,0 19,0 1,0 0,19-20,-19 20,0-20,0 20,20-20,-20 20,0-1,0-19,0 20,20 0,-20 0,0 0,20 0,0 0,-20-1,20 1,-20 0,0-20</inkml:trace>
  <inkml:trace contextRef="#ctx0" brushRef="#br0" timeOffset="29959">7283 5517,'-20'0,"20"0,-20 0,20 19,0-19,-20 20,20 0,-20 0,20 0,-20-20,20 39,0-19,-19 0,19 20,0-20,0-20,0 39,0-19,0-20,0 20,0 0,0 0,19-20,-19 20,0-1,20-19,-20 20,0-20,20 20,-20-20,0 0,0 20,20-20,-20 0,20 0,-20 20,20-20,-20 20,19-20,1 0,-20 19,20-19,-20 0,20 0,-20 0,20 0,-20-19,20 19,-20 0,0-20,20 20,-20 0,0 0,19-20,-19 20,20-20,-20 20,20 0,-20-20,0 0,0 20,20-19,-20 19,0-20,0 20,0-40,20 20,-20 0,0 20,0-19,0-1,0 0,0 20,0-20,0 20,0-20,-20 0,20 0,0 20,-20 0,20-19,0 19,-20-20,20 20,0 0,0-20,-20 20,1 0,19-20,0 20,-20 0,20 0,0-20,-20 20,20 0,-20 0,0 0,20-20,-20 1,0 19,1 0,-1 0,0-20,0 20,20 0,-20 0</inkml:trace>
  <inkml:trace contextRef="#ctx0" brushRef="#br0" timeOffset="30622">7739 5715,'20'20,"20"0,-21 0,1-20,-20 39,40-19,-20 0,0 20,0-21,19 21,-39-20,40 0,-40-20,0 20,20-20,-20 19,0-19,0 20,20-20,-20 20,0-20</inkml:trace>
  <inkml:trace contextRef="#ctx0" brushRef="#br0" timeOffset="31198">7977 5636,'0'19,"-20"-19,20 20,-19 0,19 0,0 0,-20-20,20 20,-20 0,20-1,-20-19,20 20,0 0,-20 0,20-20,0 40,-20-40,20 19,0-19,0 40,-20-40,20 20,0-20,-19 0,19 20,0-20,0 0,0 20</inkml:trace>
  <inkml:trace contextRef="#ctx0" brushRef="#br0" timeOffset="33198">10061 5437,'-20'0,"20"0,-20 0,20 0,-20 0,-19 0,-1 0,0 0,0 0,1 0,-1 0,-19 0,19 0,0 0,20 0,1 0,-1 0,0 0,20 0,0 0,-20 0,20 20,0-20,-20 0,20 0,0 0,-20 0,20 20,0-20,0 0,0 20,-20-20,20 0,-19 20,19-1,0 1,0-20,0 40,0-20,-20 0,20 19,0 1,0-20,0 0,0 19,0-39,0 20,0 0,0-20,0 20,0 0,0-20,0 0,20 0,-20-20,0 20,19-20,1 20,20-20,0 0,-1 1,1-1,0 20,-1-20,-19 20,0 0,0 0,-20 0,20 0,-20 0,39 0,-39 20,20-20,40 20,-40-1,0 1,19 0,-19-20,0 20,-20 0,20-20,-20 20,20-20,-20 39,0-39,19 20,-19 0,0-20,0 40,0-40,0 19,0 21,-19 0,19-40,-20 40,20-40,0 19,-20-19,0 20,20-20,0 20,-20-20,0 0,1 20,-1-20,0 0,0 0,-20 0,20 0,20 0,-39 20,39-20,-20 0,0 0,0 0,0 0,-19 0,19 0,0-20,-39 0,39 20,0-20,-20 20,20 0,0 0,20-20,-19 20,19 0,-20 0,20 0,-20 0,20-19,-20 19</inkml:trace>
  <inkml:trace contextRef="#ctx0" brushRef="#br0" timeOffset="69932">1845 7739,'0'0,"20"0,-20 0,20 0,-20 0,20 0,0 0,0 0,0 0,-1 0,21 0,-20 0,0 0,19 0,-19 0,-20 0,40 0,-40 0,20 0,-20 0,20 0,-20 0,19 0,-19 0,20 0,-20 0,20 0,-20 0,20 0,-20 0,0 20,20-20,0 0,-20 0</inkml:trace>
  <inkml:trace contextRef="#ctx0" brushRef="#br0" timeOffset="70989">2897 8057,'0'0,"0"19,-20-19,20 0,0 0,0 20,-19-20,19 0,-20 0,20 20,0-20,0 20,0-20,0 20,0 0,0-20,0 19,20-19,-20 0,0 20,19-20,-19 0,20 0,-20 0,20 0,-20-20,20 20,-20-19,0 19,20-20,-20 20,0-20,0 20,0 0,0-20,0 0,-20 20,20 0,-20 0,20 0,0 20,0-20,-20 20,20-20,0 20,0-20,0 20,0-1,0-19,0 20,0-20,20 0,-20-20,0 1,0 19,0-20,0 20,0-20,0 0</inkml:trace>
  <inkml:trace contextRef="#ctx0" brushRef="#br0" timeOffset="72804">4008 7283,'-19'0,"19"0,-20 0,20 0,-40 19,20-19,0 0,-19 0,-1 0,0 0,1 0,-1 0,0-19,1 19,-1-20,20 20,0 0,0 0,20 0,-20 0,20 0,-19 20,19-20,0 19,0 21,0-20,0 20,0-20,0 39,0-19,0-20,0-1,-20 21,20-20,0 0,0 20,0-40,0 19,0-19,0 20,0-20,20 0,-20 0,0-20,19 1,-19 19,20-20,0 0,0 0,-20 20,20-20,0 20,0-20,-1 20,-19 0,40-20,-20 20,0 0,0 0,-1 0,21 20,-20 0,-20-20,20 0,0 20,-20-20,20 20,-20 0,19 0,1 19,0-39,-20 20,20 0,-20 0,0-20,0 20,0-1,0 1,0 0,0 0,0 0,0-20,0 39,0-39,-20 20,20 0,-20 0,20 0,0-20,-20 20,20-20,-19 20,-1-1,20-19,-20 20,20-20,-20 0,20 0,-20 20,0-20,20 0,-20 0,20 0,-19 0,-1 0,0 0,0 0,20 0,-20 0,0 0,1-20,-1 20,0 0,0 0,20 0,-20 0,20 0,-20 0,20-20,-20 20,20 0,0 0</inkml:trace>
  <inkml:trace contextRef="#ctx0" brushRef="#br0" timeOffset="75843">7759 7937,'0'20,"0"-20,0 40,0-40,0 20,0 0,0 0,0-20,0 0,20 0,-20 19,0-19,20 0,-20 0,19 0,-19-19,0 19,0-20,20 20,0-20,-20 20,0-20,20 20,-20-20,0 0,0 20,0-20,-20 20,20 0,-20 0,20 0,-20 0,20 0,-19 0,19 0,0 0,-20 0,20 20,0-20,-20 20,20-20,0 20,0-20,0 20,0 0,0-20,0 0,20 20,-20-20,20 0,-20 0,0 0,19 0,-19-20,-19 20,19-20,0 20,0-20,0 20,0-20,-20 20,20 0</inkml:trace>
  <inkml:trace contextRef="#ctx0" brushRef="#br0" timeOffset="77659">9366 7124,'-20'0,"1"0,19 0,-20 0,20 0,-40 0,0 0,1 0,-1 0,-20 0,21-20,19 20,-40-20,41 20,-21 0,20-20,-20 1,20 19,-19 0,19 0,0-20,0 20,0 0,20-20,-19 20,-1 0,20 0,0 20,0-20,0 20,0-20,0 39,0 1,0-20,0 19,0 1,0 0,0 19,0-19,0-20,0 0,0 0,0-1,0 1,0-20,0 20,0-20,0-20,0 20,0-20,20 20,-20 0,0-19,19 19,1-20,0 20,-20-20,20 20,0 0,0 0,-1 0,-19 0,40 0,-20 0,0 0,0 0,0 0,19 20,-19 0,20-20,-20 19,-1 1,1 0,0 0,-20 0,40-20,-40 20,20-1,0 1,-20 0,19 0,-19-20,20 20,0 20,-20-21,20 1,-20 0,20 0,-20 0,0 0,0-1,0 1,0-20,0 40,0-40,0 20,0 0,-20-1,0 1,20 0,-20 0,0-20,1 40,-1-40,-20 20,20-1,0 1,-19 0,-1 0,20 0,-20-20,-19 20,39-20,-20 0,20 0,1 0,-1 0,0 0,0 0,0 0,0 0,20 0,-19-20,-1 20,0-20,20 20,-20 0,0-20,0 20,20-20,-20 20,1-20,19 20,-20 0,20-19,-20 19,20 0,0 0</inkml:trace>
  <inkml:trace contextRef="#ctx0" brushRef="#br0" timeOffset="79996">10597 8771,'0'0,"19"0,-19 0,20 20,0-20,0 0,20 0,-1 0,1 0,0-20,19 20,-39 0,20 0,-1 0,-39 0,20 0,20 0,-40 0,40 0,-40 0,19 0,-19 0,0-20,20 20,40-20</inkml:trace>
  <inkml:trace contextRef="#ctx0" brushRef="#br0" timeOffset="81723">13137 8751,'0'-20,"0"0,-20 20,20 0,-20 0,20 0,-20 0,20-19,-20 19,0 0,-19 0,-1 0,20 0,-20 0,1 19,-1 1,20-20,-19 40,-1-20,0 0,0-1,1 1,-1 20,20-20,-19 20,-1-1,20-39,-40 60,41-40,-1 19,-20-19,20 0,-19-20,39 20,-20 0,0-20,0 19,20-19,-20 0,20 20,-20-20,20 0,-19 0,-1 0,20 0,0-20,-20 20,20 0,0-19,-20 19,20 0,0-20,0 20,-20-20,20 20,-20-40,20 40,0-39,0 19,0 0,0 0,0-20,0 21,0-1,0-20,20 20,-20 0,20 0,0 20,0-39,0 19,19 20,1-20,0 0,-1 20,1 0,0 0,-1 0,1 0,-20 0,20 0,-21 40,21-40,0 40,-1-40,-19 59,0-59,0 40,0-20,-20 0,20 19,-20-39,0 40,20-40,-1 20,-19-20,0 20,20-20,-20 19,0 1,20-20,-20 0,20 0,-20 20,20-20,-20 0,20 0,-20 0,19 0,-19 0,40 0,-20 0,0 0,0 0,0 0,-1 0,1 0,-20-20,20 0,0 20,-20 0,0-19,20 19,-20-20,0 20,20-20,-20 0,0 20,19-20,-19 0,0 1,20 19,-20-20,0 0,0 20,0-20,0 0,0 20,0-20,0 20,0-20,0 20,0-19,0-1,-20 20,20 0,0-20,-19 20,19 0,0 0,0-20,-20 20,20 0</inkml:trace>
  <inkml:trace contextRef="#ctx0" brushRef="#br0" timeOffset="82435">13434 9108,'20'0,"-20"0,0 20,0-20,0 20,0-20,0 20,0 0,0-1,0-19,0 40,-20-20,-19 0,39-20,0 20,-20-20,0 39,0-39,20 0,-20 20,0-20,20 0,0 20,-20-20,1 0</inkml:trace>
  <inkml:trace contextRef="#ctx0" brushRef="#br0" timeOffset="88259">13732 8791,'0'0,"20"0,-20 0,20 0,-20 0,19 0,-19 0,20 0,0-20,20 20,-40 0,20 0,-1 0,-19 0,20 0,0 0,-20 0,20 0,-20 0,20 0,-20 0,20 0,0 0,-20 0,0 0,19 0,-19 0,20 0,-20 0,20 0,0 0,-20 0,20 0,-20 0,20 0,-20 0,19 0,1 0</inkml:trace>
  <inkml:trace contextRef="#ctx0" brushRef="#br0" timeOffset="88915">14228 9108,'0'20,"0"-20,0 0,0 20,0 0,20-20,0 0,-20-20,0 20,0-20,20 20,-20-20,0 20</inkml:trace>
  <inkml:trace contextRef="#ctx0" brushRef="#br0" timeOffset="90458">14962 8315,'0'-20,"-20"20,0 0,20 0,-19 0,19-20,-40 20,20-20,0 20,0 0,-19 0,19 0,0 0,-20 0,1 0,39 0,-40 0,20 0,20 0,-20 0,0 0,20 0,0 0,0 20,0-20,0 20,0-20,-19 39,19-39,0 20,0 40,0-21,0-19,0 20,0-20,0 19,0-19,0 0,0 0,0 0,0 0,0-20,0 20,0-20,0 19,0-19,0-19,19-1,-19 20,20 0,0-20,0 20,0 0,-20 0,40 0,-21 0,1 0,0 0,0 0,0 0,-20 0,20 20,-20-20,19 0,-19 20,20-20,0 39,-20-39,0 0,0 20,20-20,-20 20,0-20,0 0,0 20,20-20,-20 20,0-20,0 19,0-19,0 0,0 20,0-20,0 20,0 0,0-20,0 20,0-20,20 20,-20-20,0 39,0-39,0 20,0-20,-20 40,0-40,20 20,-20-20,20 20,-20-1,0 1,-19-20,19 0,0 20,-20 0,21-20,-1 20,-20-20,40 0,-20 0,0 0,0 0,20 0,-19 0,19-20,0 20,0-20,0 20,-20 0,20-20,0 20,0-20,0 20,0 0,20 0</inkml:trace>
  <inkml:trace contextRef="#ctx0" brushRef="#br0" timeOffset="91692">12204 10676,'0'0,"0"20,20-20,-20 0,20 0,-20 20,0-20,19 0,-19 0,20 0,0 0,-20 0,0-20,20 0,-20 20,0 0,0-20,0 20,0-20,0 20,0-20,0 1,-20 19,0 0,20 0,-20 0,20 0,0 0,-19 0,19 19,0-19,0 0,0 20,0-20,0 20,0-20,0 0,19 20,-19-20,20 0,-20 0,0-20,0 0,0 20,20 0,-20-20,-20 20,0 0,20 0,-19 0</inkml:trace>
  <inkml:trace contextRef="#ctx0" brushRef="#br0" timeOffset="92163">11430 10418,'0'0,"20"0,-20 0,20 0,39-20,1 20,-1 0,-19 0,0 0,-20 0,19-20,-19 20,20 0,-40 0,20 0</inkml:trace>
  <inkml:trace contextRef="#ctx0" brushRef="#br0" timeOffset="93507">13533 10100,'0'0,"-19"0,19 0,-20 0,20 0,-20 0,0 0,-20 0,1 0,-1-19,-20 19,1-20,-1 20,1 0,-1-20,1 20,19-20,0 20,1 0,19 0,20 0,0 20,0-20,0 20,0 19,0 1,0 0,20 0,-20-1,20 21,-20-21,19-19,-19 20,0 0,0-21,20 1,-20 0,0 0,0 0,0-20,0 20,20-20,-20-20,20 20,-20-20,0 20,20-20,0 20,0-20,19 0,-19 20,20 0,-1 0,-19 0,20 0,0 0,-21 0,21 20,-20 0,0-20,0 20,-20-20,20 20,-1 0,-19 0,20-1,0 1,-20 20,20-20,-20 0,0 19,0-19,0 20,0-20,-20 19,0-19,20 0,-20 0,1 0,-21-20,0 20,20-1,-19-19,19 0,-20 20,20-20,-39 0,39 0,-20 0,20-20,-19 20,39-19,-20 19,20 0,-20-20,20 20,-20 0,20-20,0 0</inkml:trace>
  <inkml:trace contextRef="#ctx0" brushRef="#br0" timeOffset="94090">13732 11073,'0'20,"20"-20,-20 19,20 1,-20-20,0 40,0-20,0 0,0 0,0-1,0 1,0 20,-20-40,0 20,20 0,-40-1,40-19,-20 0,20 20,-20-20,20 0,-19 0,19 0,-20 0</inkml:trace>
  <inkml:trace contextRef="#ctx0" brushRef="#br0" timeOffset="97362">14168 10954,'0'20,"-19"-20,19 0,0 19,0-19,19 0,-19 0,20 0,-20-19,0 19,0-20,0 20,20-20,-20 20,0-20,-20 20,20 0,-20 20,20-20,0 20,0-20,0 20,-19-20,19 19,0 1,0-20,0 0,19 0,-19 0,0-20,0 1,0 19,0-20</inkml:trace>
  <inkml:trace contextRef="#ctx0" brushRef="#br0" timeOffset="98778">14863 10160,'-20'0,"0"0,20 0,-20 0,20-20,-39 20,19 0,0-20,0 20,0 0,1 0,-1 0,20 0,0 0,-20 0,0 0,20 0,0 20,0-20,0 20,0 0,0 0,-20 0,20 19,0 1,0-20,0 39,0-39,0 20,0-20,0-1,0 1,0 0,0-20,0 20,0 0,0 0,0-20,0-20,20 20,-20 0,0-20,20 20,0 0,0-20,-1 20,21-20,-20 20,20 0,19 0,-19 0,-20 0,19 0,-19 0,0 20,0-20,0 0,-20 20,0-20,0 0,0 20,0 0,0 0,0-1,0 1,0 20,0-20,0 19,0-19,-20 20,0-20,0 0,20 19,-40-39,40 40,-39-40,39 20,-20 0,0-20,0 0,0 20,20-20,-19 0,-1 0,-20 0,0 0,21 0,-1 0,0 0,20-20,-20 20,20-20,0 20</inkml:trace>
  <inkml:trace contextRef="#ctx0" brushRef="#br0" timeOffset="99930">12720 12779,'0'0,"20"0,-20 0,20 0,-20 0,19 0,1 0,-20 0,0-19,0-1,20 20,-20 0,0-20,0 20,0-20,0 20,-20 0,0 0,20 0,-19 0,19 0,-40 0,40 0,-20 0,0 0,20 20,-20-20,20 0,0 20,0-20,0 20,0-20,0 19,20-19,-20-19,0-1,0 20,0 0,0-20</inkml:trace>
  <inkml:trace contextRef="#ctx0" brushRef="#br0" timeOffset="101290">13533 12263,'-19'0,"19"0,-20 0,20 0,-40 0,20 0,0 0,-19 0,-1-19,20-1,-20 20,1-20,39 20,-20 0,20 0,0 0,-20 0,20 0,0 20,0 0,-20-1,20 21,0 0,-20-20,20-1,0 21,0 0,0-40,0 20,0-20,0 20,0-1,0 1,0-20,20 0,-20-20,0 20,20 0,-20-19,20 19,0 0,0 0,19 0,-19 0,20 0,-20 0,19 0,-19 0,0 0,0 19,0-19,-20 0,20 20,-20-20,0 0,0 20,0 0,0-20,0 20,0-20,0 20,0-20,0 19,0 1,0-20,-20 20,20 0,-20-20,20 20,0 0,0 0,-20-1,20 1,-20 0,0 0,20 20,-19-40,19 19,-20-19,20 20,0-20,-20 0,20 20,0-20,-20 0,20 0,0-20,-20 20,20-20,-20 20</inkml:trace>
  <inkml:trace contextRef="#ctx0" brushRef="#br0" timeOffset="101794">13672 12859,'20'0,"-20"20,20-20,-20 0,0 19,0-19,0 20,-20-20,0 0,20 0,-20 0</inkml:trace>
  <inkml:trace contextRef="#ctx0" brushRef="#br0" timeOffset="103778">15061 12402,'0'0,"0"-20,-19 1,-1-1,-20 20,20-20,0 20,-19 0,19 0,0 0,-20 0,-19 20,19 0,20-1,-19 1,-1 0,0 40,0-21,21-19,-1 0,20 0,-40 20,40-1,-40-39,21 60,-1-60,0 40,0-40,0 19,0 1,-19-20,39 20,-20-20,20 0,-20 0,0 0,0 0,0 0,20-20,-39 0,39 20,-20-19,20 19,-20-40,0 40,20-40,-20 20,20 20,0-39,0 19,0 20,0-20,0 0,0 0,0 0,20 1,20-21,-20 20,0 20,19-20,-19 20,0 0,-20 0,20 0,0 0,0 0,19 0,-19 20,0 0,39 0,-39 0,0-1,20 1,-20 0,19 0,-39 0,20-20,-20 0,0 20,20-20,40 39,-41-39,1 20,20 0,-20 0,0-20,39 0,-39 20,0 0,39-20,-39 0,0 0,20 19,-20-19,-20 20,19-20,1 0,-20 0,20 0,-20 0,20 0,-20-20,20 20,0-19,-20 19,19-20,-19 20,20-40,-20 40,20-20,0 0,-20 0,0 1,0-1,0 0,0-20,-20 20,0 1,20-1,-20 0,1-20,-1 20,-20 0,20 1,0-1,1 20,-1-20,-20 0,40 20,-20 0,20 0,0-20,-20 20,20 0,-20 0,20 0,-19 0,-1 0,0 20,20-20,-40 20,20 0,1 0,-21-1,20 1</inkml:trace>
  <inkml:trace contextRef="#ctx0" brushRef="#br0" timeOffset="105282">13672 12938,'20'0,"-20"0,0 20,0-20,0 0,0 20,0-20,0 20,20-20,-20 19,0 1,0 0,0-20,0 20,0 0,0-20,0 20,0-20,0 20,0-20,0 19,-20-19,20 20,0-20,-20 0,20 20,0-20,-20 0,20 0,0 20,-19-20,19 0,-20 0,0 0,20 20,0-20,-20 0,20 0,-20 0,20 20,-20-20,1 0,19 0,-20 0,20 0,-20 0,20 0,-20 0,0 0</inkml:trace>
  <inkml:trace contextRef="#ctx0" brushRef="#br0" timeOffset="124089">16153 8731,'20'0,"-20"0,19 0,1 0,20 0,20 0,-21 0,21 0,-1 0,1 0,19 0,-39 0,19 0,-19 20,-20-20,20 0,-20 0,-1 0</inkml:trace>
  <inkml:trace contextRef="#ctx0" brushRef="#br0" timeOffset="125097">17205 8176,'0'0,"0"19,0-19,0 20,0 0,0 0,0 20,0 19,0-19,19-20,-19 39,0-19,0 19,20-19,-20 0,0 19,0-39,20 20,-20 0,0-40,0 19,0 21,0-40,0 20,0 0,0 0,20 0,-20-20,0 19,0 1,0 0,0 0,0-20,0 20,0 0,0-1,0-19,0 40,0-40,0 20,0-20,0 20,0-20,0 20,0-1,0-19,0 0,0 20,0-20,0 20</inkml:trace>
  <inkml:trace contextRef="#ctx0" brushRef="#br0" timeOffset="133136">18871 8255,'-19'20,"19"20,-20-1,20-19,0 20,0-1,0-19,0 20,0 0,0-1,0 1,0-20,0 0,0 0,0-20,0 19,0-19</inkml:trace>
  <inkml:trace contextRef="#ctx0" brushRef="#br0" timeOffset="134208">19010 8315,'0'19,"0"1,-20 0,20-20,0 40,-19-1,19-39,0 20,0 20,0-40,0 40,0-21,19 1,-19 0,0 0,20 0,0 0,-20 0,0-20,20 0,-20 0,20 0,0 0,-20 0,20 0,-1 0,1 0,0 0,-20 0,20 0,-20-20,20 20,-20-20,20 20,-20 0,19-20,-19 20,0-40,20 40,-20-20,0 1,20-1,-20 0,0 0,0 0,0 0,0 1,0-1,0 20,-20 0,20-20,-20 20,20-20,-19 20,19-20,0 20,-20 0,20-20,0 20,-20 0,0 0,20 0,-20 0,20 0,-20 0,20 0,-19 0,-1 0,20 0,0 0,-20 0,20 0,-20 0,20 0,-20 0,0 0,20 0</inkml:trace>
  <inkml:trace contextRef="#ctx0" brushRef="#br0" timeOffset="135264">19546 8295,'-20'0,"20"0,-20 0,20 20,0-20,-19 19,19-19,-20 40,0-20,20 0,-20 0,20-20,0 39,0-19,0-20,0 40,0-20,0-20,0 39,20-19,-20 0,40 0,-21 20,1-21,0 1,20-20,-20 0,-1 0,-19 0,20 0,-20 0,20 0,-20 0,0-20,20 20,0-19,0 19,0 0,-1 0,-19-20,20 20,-20 0,0 0,20-20,-20 0,0 20,0-20,0 20,20 0,-20-20,0 0,0 1,0-1,0 20,0-20,0 0,0 0,-20 20,20-20,-20 1,20 19,0-20,-20 20,20-20,0 20,0-20,-19 20,19-20,-20 20,20 0,0 0,-20 0,20 0,0-20,-20 20,20 0,-20 0,20 0,-20 0,20 0,-20 0,20 0,-19 0</inkml:trace>
  <inkml:trace contextRef="#ctx0" brushRef="#br0" timeOffset="135769">20320 8652,'0'0,"0"-20,-20 20,0 0</inkml:trace>
  <inkml:trace contextRef="#ctx0" brushRef="#br0" timeOffset="136960">20122 8572,'0'0,"19"0,1 0,-20 0,40 0,-20 0,0 0,-1 0,1 0,0 0,0 0,-20 0,20 0,0 0,-20 0,20 0,-20 0,0-19,19 19,-19 0,20 0,0 0,-20-20,0 20,20 0</inkml:trace>
  <inkml:trace contextRef="#ctx0" brushRef="#br0" timeOffset="138024">20618 8255,'20'0,"-20"0,19 0,-19 0,40 0,-40 0,20 0,20 0,-40 0,39 0,-39 0,20 0,-20 20,0-20,20 0,-20 0,0 0,0 20,20-20,-20 20,20-20,-20 0,0 19,0 1,0 0,0-20,0 20,0 0,0 0,0-1,0 1,0 0,0 0,-20 0,20 0,-20-1,20 21,-40-20,40-20,-20 40,1-40,-1 20,0-1,20-19,-20 0,0 0,20-19,0-1,-20 20,20-20,0 20,0-20,0 0,0 0,0 20,0-20,20 20,-20 0,20 0,-20-19,20 19,-20 0,20 0,0 0,-1 19,21 1,-20-20,20 20,-21 0,21 0,-40-20,0 20,20-20,-20 0</inkml:trace>
  <inkml:trace contextRef="#ctx0" brushRef="#br0" timeOffset="139248">21272 8255,'-19'0,"-1"0,20 0,-20 0,0 0,0 0,-19 0,-1-20,20 20,0 0,-19 0,39 0,0 0,0 20,0-20,0 20,0-20,0 40,19-21,-19-19,0 40,0-20,20 0,-20-20,0 20,0-20,0 19,0-19,0 0,0 20,20-20,0 0,-20-20,0 20,20 0,-20-19,39 19,-19 0,0 0,0 0,20 0,-1 0,1 0,-20 0,20 19,-21-19,1 20,0 0,-20-20,0 20,0-20,0 0,0 20,0 0,0-20,0 19,0 1,0-20,-20 20,0 0,20-20,0 20,-19-20,19 20,-20-20,20 0,-20 0,0 20,-20-20,20 0,20 0,-39 0,19 0,0 0,-20-20,40 20,-19 0,19 0,-20 0</inkml:trace>
  <inkml:trace contextRef="#ctx0" brushRef="#br0" timeOffset="140560">22701 8235,'0'0,"0"0,0 20,0-20,0 20,0 20,20-1,-20 21,0-1,20 1,-20-1,0-19,0 20,0-21,0 1,0 0,0-21,20 1,-20 0,0-20,0 20,0-20,0 0,0 20,0 0</inkml:trace>
  <inkml:trace contextRef="#ctx0" brushRef="#br0" timeOffset="141416">22443 8572,'0'0,"20"0,-20 0,20 0,-20 0,40 0,-1-19,-19 19,20 0,0-20,-1 20,21 0,-21 0,1 0,0 0,-20 0,19 0,-19 0,0 0,0 0,20 0,-40 0,19 0,1 0,0 0,-20 0,20 0,-20 0,20 0,-20-20,0 20</inkml:trace>
  <inkml:trace contextRef="#ctx0" brushRef="#br0" timeOffset="143624">16570 10378,'0'0,"-20"0,20 0,0 20,0-20,0 0,0 20,-20 0,20 0,0-1,0-19,0 40,-20-20,20 0,0 20,0-21,0 1,0 20,0 0,20-21,0 1,-20 0,20 0,-20 0,19-20,-19 20,0-20,20 0,0 20,-20-20,20 0,-20 19,20-19,0 0,-1 0,1 0,-20 0,40 0,-40 0,20-19,0 19,0-20,-20 20,19 0,-19-20,20 20,0-20,-20 0,20 20,-20-20,0 20,20-20,-20 20,0-19,0-1,0 20,0-20,20 20,-20-20,0 20,0-20,0 0,0 20,0-19,-20 19,20-20,-20 20,20-20,0 20,0-20,-20 0,20 20,0 0,-20 0,20-20,0 20,-20 0,20 0,-19 0,19-20,0 20,-20 0,20 0,0-19,0 19,0-20,-20 20,20 0,0-20,0 20,-20 0,20 0,-20 0,20 0,0-20,-20 20,20 0,-20 0,20 0,-19 0,-1 0,20 0,-20 0,20 0,-20 0,20 0,-20 0,20 0</inkml:trace>
  <inkml:trace contextRef="#ctx0" brushRef="#br0" timeOffset="146511">22483 10676,'0'0,"20"-20,0 20,19-20,21 20,-1 0,21-20,-21 20,21 0,-21 0,1 0,19 0,-19 0,-1 0,-19 0,0 0,19 0,-39 0,0 0,0 0,-1 0,1 0,0 0,-20 0,40 0,-40 0,20 0,-20 0,20 0,-20-19</inkml:trace>
  <inkml:trace contextRef="#ctx0" brushRef="#br0" timeOffset="148295">16808 12025,'0'0,"0"20,0-20,0 20,-20-20,20 40,0-1,0 1,0-20,0 20,0-1,0 1,-20-20,20 0,0 19,0-19,0 0,0 0,0-20,0 20,0-20,0 39,0-39,0 20,0-20,0 20,0 0,20-20,-20 20,0-20,0 20,0-20,0 19,20-19,-20 0,0 20,0-20,0 20,0-20,0 20,0-20,20 0,-20 20,0-20</inkml:trace>
  <inkml:trace contextRef="#ctx0" brushRef="#br0" timeOffset="150607">23039 11966,'0'0,"0"20,0-20,0 39,0 1,0 0,0 19,19 1,-19-21,20 1,-20 20,0-21,0 1,0 0,0-1,0-39,0 40,0-40,0 20,0 0,0 0,0-1,0-19,0 20,0-20,0 20,0-20,0 20,0 0,0-20,0 20,0-20,0 20,0-20,0 19,20 1,-20-20,0 20,0 0,20 0,-20-20,0 20,0-20,0 0,0 19,20-19</inkml:trace>
  <inkml:trace contextRef="#ctx0" brushRef="#br0" timeOffset="151511">22721 12422,'0'0,"20"0,-20 0,20-20,39 20,-19 0,20-20,-21 20,21 0,-1 0,1 0,19 0,-19 0,-1 0,-19 0,0 0,-21 0,1 0,0 0,0 0,-20 0,20 0,-20 0</inkml:trace>
  <inkml:trace contextRef="#ctx0" brushRef="#br0" timeOffset="160887">1230 9267,'0'20,"0"20,0-1,-20-19,20 20,0-1,0 21,0 0,0-1,-19 20,19 21,-20-41,20 21,0-21,0 20,-20-19,20-20,0-1,0 1,0 0,0-40,0 39,0-39</inkml:trace>
  <inkml:trace contextRef="#ctx0" brushRef="#br0" timeOffset="161799">1548 9366,'-20'40,"0"-40,20 40,-20-1,0 1,20 0,0 19,-19 1,19-1,0 1,-20 19,20-19,0-1,0 1,20-21,-1 21,1-20,20-20,-40 19,40-39,-20 20,-1 0,-19-20,40 0,-20 0,0 0,0 0,-1 0,21 0,-20-20,0-20,0 40,-1-39,1 19,0-20,-20 20,20-39,-20-1,0 21,0-1,20-20,-20 21,0-1,0-20,0 21,0-21,0 40,0-19,-20 19,20-20,-20 40,20-20,0 20,-20-20,20 20,-20 0,1-19,19 19,-20 0,20 0,-20 0,20 0,-20 0,0 0,20 0,-20 0,20 0,-19 0,19 0,0 19,-40-19,40 0,0 0,-20 0,20 0</inkml:trace>
  <inkml:trace contextRef="#ctx0" brushRef="#br0" timeOffset="162807">2183 9267,'0'0,"-40"20,40 0,-20 0,0 19,1 1,-1-20,0 39,20 1,0-20,-20 19,0 20,20-19,0 19,0-19,0-1,0 1,0-1,20-19,-20 0,20-20,0 19,0-39,-20 20,19-20,1 0,0 20,0-20,0 0,0 0,19 0,21 0,-20 0,-1-20,-19 0,40 1,-60 19,19-20,21 0,-20 20,0-40,-20 20,40 0,-21-39,-19 19,0 1,20-1,-20-20,0 1,0-1,0 1,0-1,0 1,-20 19,1 0,19 20,-20 1,20-21,0 40,-20-20,0 20,0-20,20 20,-20 0,0 0,1-20,-21 20,0 0,20 0,-19-19,19 19,-20 0,40 0,0 0,-20 0,20 0,0 19,0-19,0 20,0-20</inkml:trace>
  <inkml:trace contextRef="#ctx0" brushRef="#br0" timeOffset="163358">2897 9545,'0'0,"0"20,20-20,-20 20,40-1,-20 41,19-20,-19-1,20 1,-20 19,39 1,-39 0,20-21,-20 1,-1-20,1 0,-20-1,20 1,-20 0,0-20,20 0,0 20,-20 0,0-20,0-20</inkml:trace>
  <inkml:trace contextRef="#ctx0" brushRef="#br0" timeOffset="163790">3334 9684,'-20'39,"0"-19,-20 20,21 19,-21-19,20 0,-20 0,20 19,-19-19,19-20,0 19,0 1,20-20,0 0,0 0,-20-1,20-19,0 20</inkml:trace>
  <inkml:trace contextRef="#ctx0" brushRef="#br0" timeOffset="164824">3612 9247,'19'0,"-19"0,20 0,-20 0,20-20,0 20,-20 0,20 0,0 0,-1 0,1 0,20 0,-20 0,0 0,-20 0,20 0,-1 0,-19 20,20-20,-20 0,0 20,0 0,20 0,-20 0,0-1,0 1,0 20,0-40,0 20,0 19,-20-19,0 0,1 20,19-20,-20 0,20-1,0 1,-40-20,40 20,-20-20,20 20,-20-20,20 0,0 20,-20-20,1 0,19 20,0-40,0 0,0 20,0-20,0 20,0-20,0 20,0-20,0 20,0-19,19 19,-19 0,20 0,-20 0,20 0,-20 0,20 0,0 0,-20 0,20 0,-20 0,20 19,-20-19,0 0,19 0,-19 20,20-20,-20 0,0 20,0-20,0 0,0 20,20 0,-20-20,0 20,20 19</inkml:trace>
  <inkml:trace contextRef="#ctx0" brushRef="#br0" timeOffset="165342">4346 9842,'0'20,"0"-20,20 0,-20 0,19 0,-19 0,40 0,0-20,-20 20,19-19,1 19,-20-20,0 20,0 0,-20 0,0 0</inkml:trace>
  <inkml:trace contextRef="#ctx0" brushRef="#br0" timeOffset="166486">5060 9426,'20'-20,"-20"20,20 0,0 0,0-20,-1 20,21 0,-40 0,40 0,-20 0,-1 0,1 0,0 0,0 0,-20 0,20 20,0-20,0 20,-20 0,19-1,1 21,-20-20,0 20,0-1,0 1,0 0,0-1,0 1,0 20,-20-21,1 1,-1 0,-20-1,20 1,0 0,0-20,1 19,-21-19,40 0,-20-20,20 20,-20-20,0 0,20 20,0-20,-19 0,19 0,0-20,0 0,0 0,0 20,0-40,0 40,0-19,0-21,0 20,19 0,-19 0,20 1,0-1,-20 20,20-20,-20 0,20 20,-20 0,0 0,20 0,-1 0,-19 0,0 0,20 20,-20-20,40 20,-40 0,40 19,-40 1,39-20,-19 0,20-1,-40 1,20 0,-20-20,20 0,-1 0,-19 20,0-20,20 0</inkml:trace>
  <inkml:trace contextRef="#ctx0" brushRef="#br0" timeOffset="167854">6191 9327,'-20'0,"1"0,19 0,-20 0,20 0,-20 0,-20 0,20 19,0-19,1 0,-1 0,0 0,20 20,-20-20,0 0,20 20,-20-20,20 0,0 0,-19 0,19 20,0-20,0 0,-20 20,20-20,0 20,0-1,0 1,0 0,0 0,0 0,0 20,0-1,0-19,0 0,0 0,0 0,0 19,0-39,0 20,0-20,20 20,-20-20,19 0,-19-20,20 20,0-20,0 20,0-20,19 20,-19-19,20 19,0 0,-20 0,19 0,-19 0,0 0,20 19,-21 1,1-20,-20 20,40 0,-40 0,20 0,-20-1,20 21,0 0,-20-20,0 0,0 19,0-19,0-20,0 40,-20-20,0-1,20 1,-20-20,0 20,20 0,-40 0,40 0,-19-20,-1 0,20 0,-20 0,0 20,0-20,20 0,-20 0,1 0,19 0,-20 0,20-20,0 20,-20-20,20 20,0 0,-20 0,0 0</inkml:trace>
  <inkml:trace contextRef="#ctx0" brushRef="#br0" timeOffset="168824">6727 9664,'0'0,"20"0,0 0,19 0,1 0,20 20,-1 0,1-1,-1 1,1 0,-1 0,1-20,-21 40,1-40,-20 19,20-19,-40 0,0 20,-20-20,0 0,20 20,-20 0,0 0,-19 0,19 0,0-1,-20 1,20 0,-19 0,39 0,-20-20,0 20,0-20,0 19,20 1,-39-20,39 0,-20 20,0-20,0 20,0-20,20 20,-20-20,20 0,-19 0,19 20,-20-20,20 0,20 0,59 0</inkml:trace>
  <inkml:trace contextRef="#ctx0" brushRef="#br0" timeOffset="170222">8374 9287,'0'0,"-40"20,21-20,-1 20,20-1,-20-19,0 0,0 20,0 0,0 0,-19-20,19 40,-20-21,1 1,19 0,0 20,0-20,-20 19,40 1,-19-20,-1 20,20-1,0 1,0-20,0 19,0 1,0 0,0-20,0 0,20-1,-20 1,19 20,1-40,-20 20,40 0,-20-1,0 1,19-20,-19 40,20-40,-20 20,-1 0,21-20,-40 0,20 20,20-20,-20 0,-1 0,21 0,-40 0,20 0,-20-20,40 0,-40 20,19-20,-19 20,20-20,0 0,0 0,0 1,0 19,-20-20,19 0,1 0,-20 0,20-19,-20 19,20-20,0 20,-20 0,20-19,-20-1,0 20,0 0,0-19,0 19,0 0,0 0,0 0,0 0,0-19,0 39,-20-20,0 0,20 0,0 0,-20 20,20-20,0 20,-20 0,20-19,-20-1,1 20,19 0,-20-20,20 20,-20 0,0 0,0 0,20-20,-20 20,1 0,19 0,-20 0,0 0,20 0,-20 0,0-20,20 20,-20 0,20 0</inkml:trace>
  <inkml:trace contextRef="#ctx0" brushRef="#br0" timeOffset="172278">1389 10914,'-20'0,"0"0,20 0,0 20,0-20,-19 20,-1 0,0-1,20 1,-20 0,0 20,0 19,-19-19,39 0,-40-1,20 41,-20-21,21-19,-1 0,20-1,-20 1,20 0,-20-20,20 19,0 1,0-20,0 0,0 39,0-39,0 0,0 20,0-1,0 1,20 0,0-1,-20-19,20 20,-1-20,-19 19,20-19,0 0,-20 20,20-20,0-1,-20 1,0 0,20 0,-20 0,19 0,1-20,0 19,-20-19,40 20,-40-20,40 20,-40 0,19-20,-19 0,20 0,-20 20</inkml:trace>
  <inkml:trace contextRef="#ctx0" brushRef="#br0" timeOffset="172878">1349 11787,'0'0,"20"0,0 0,20 0,-1 20,21-20,-20 20,19-20,1 0,-21 0,1 0,-20 0,0 0,-20 20,-20-20</inkml:trace>
  <inkml:trace contextRef="#ctx0" brushRef="#br0" timeOffset="174342">3215 11628,'-20'0,"0"0,20 0,-20 0,-39 0,19 0,0 0,1 0,19 0,0 20,-20-20,1 40,-1-20,-20 19,40-19,1 40,-21-60,20 40,0-21,0 21,-19-20,39 0,-40 0,40-1,-20-19,0 20,20-20,-20 0,20 0,-19 0,19 0,-20 0,0 0,20 0,0-20,-20 20,20-19,0 19,0 0,-20-20,20 20,0-40,-20 20,1 0,19-19,0 39,0-20,0-20,0 20,0 0,0 1,19 19,21-20,-40 0,60 20,-41 0,41 0,0 0,-21 0,1 0,19 40,-19-21,0-19,0 20,-21 0,1-20,-20 20,0-20,20 20,-20 0,0 0,0-1,20 1,0 20,-20-20,20 0,-20-1,19 1,-19 0,0-20,20 20,-20 0,0-20,20 0,0 0,-20 0,20 0,-20 0,20 0,-1 0,21 0,0-20,-20 20,0-20,-1 20,1-20,0 0,0 1,0-1,0 0,-1 0,-19 0,20 0,-20 1,0 19,0-40,0 40,0-20,0 0,-20 20,20-20,-19 0,-1 1,0-1,20 20,-20-20,0 20,0-20,1 20,19-20,-40 0,40 20,-20 0,20-19,-40 19,40-20,0 20,0 0</inkml:trace>
  <inkml:trace contextRef="#ctx0" brushRef="#br0" timeOffset="174990">3671 12065,'0'20,"20"-20,-20 20,20 0,0-1,-20 21,19-20,-19 20,0-1,0-19,0 0,0 0,-19 19,-1 1,0-20,0 20,0-20,0-1,1-19,-1 40,0-40,0 0,20 20,0-20,-20 0,20 0,0 0</inkml:trace>
  <inkml:trace contextRef="#ctx0" brushRef="#br0" timeOffset="175566">4306 11966,'0'0,"20"0,-20 0,20 0,19 0,1 0,0 0,0 0,-1 0,1 0,0 0,-1 0,-39 0,20 0,-20 0,20 0</inkml:trace>
  <inkml:trace contextRef="#ctx0" brushRef="#br0" timeOffset="176110">4882 12263,'0'0,"0"20,-20-20,20 20,0-20,0 20,0-20,20 0,-20 0,19 0,-19 0,0-20,20 20,-20-20,0 20,20 0,-20-20,0 20,0-19,0 19</inkml:trace>
  <inkml:trace contextRef="#ctx0" brushRef="#br0" timeOffset="177206">5794 11331,'-19'0,"19"0,-20 0,-20 0,0 0,-19 0,-1 0,1 0,-1 0,40 0,-19 0,19 0,20 0,-20 20,0-20,20 0,0 19,0 1,0 0,0 0,0 20,0-1,0 1,0 20,20-41,0 41,-20-40,0 19,0 1,0-40,20 20,-20-20,20 0,-20-20,0 20,0-20,19 20,1-39,0 39,20-20,-20 0,19 20,1-20,0 0,-21 20,21 0,0 0,0 0,-21 0,1 0,20 0,-40 20,20-20,-20 20,0-20,20 40,-1-40,-19 19,0 21,0-40,0 40,0 0,0-21,0 21,-19-20,-1 39,0-39,-20 0,20 20,-19-20,19 0,0-1,-20 1,20 0,1-20,-21 0,20 0,0 0,-19 0,19-20,0 20,20 0,0-20</inkml:trace>
  <inkml:trace contextRef="#ctx0" brushRef="#br0" timeOffset="178230">6072 11132,'0'0,"0"0,20 20,0-20,0 20,19 0,-19 20,0-21,0 1,20 20,-1 19,1-19,-40-20,20 20,0-1,-20-19,0 0,20 20,-20-20,0 19,0 1,19 0,-19 19,0-19,0 0,0-21,0 21,0 0,0-1,0 1,-19-20,-1 20,20-1,-20 1,0-20,0 0,20 0,-40 19,40-19,-39 0,19 20,-20-21,20 1,1 0,-21 0,20 0,-20-20,20 20,1 0,-1-20,20 0,-20 19,0-19,20 0</inkml:trace>
  <inkml:trace contextRef="#ctx0" brushRef="#br0" timeOffset="180038">6866 11450,'0'20,"0"-20,0 20,0-1,0 1,0-20,0 40,0 0,0-21,0 1,0 20,0 0,-20-21,20 21,0 0,0-20,0 0,0-1,0 21,0-20,0 0,20 19,-20-19,0 0,0 20,20-20,-20 0,0-1,0 21,20-40,-20 40,0-40,19 20,1-20,-20 0,0 19,20-19,-20 0,20 0,-20 0,20 0,0 0,-20 0,20 0,-20 0,19 0,-19 0,40 0,-40-19,20 19,-20 0,20 0,-20-20,20 20,-1-20,1 0,0 0,20 0,-40 1,39-1,-39 0,20 0,0 0,0-20,-20 21,0-1,20-20,-20 20,0-19,0 19,20 0,-20 0,0-20,0 40,0-20,0-19,0 19,0 20,-20-40,20 20,0 1,0-1,0 20,0-20,-20 0,20 0,0 0,0 20,0-19,0-1,0 20</inkml:trace>
  <inkml:trace contextRef="#ctx0" brushRef="#br0" timeOffset="181407">8235 11013,'0'0,"-20"0,0 0,-19 20,19-20,20 20,-40 0,40-20,-39 39,39-39,-20 20,0 20,-20-20,40 20,-20-21,1 1,-1 20,0 0,20-21,-20 21,0 0,20 0,-20-21,20 41,-20-20,20-1,-19 21,19-21,0 21,0 0,0-21,0 1,0 0,0 19,0-19,0-20,0 19,0 1,0 20,0-21,0 21,19-21,1 1,-20-20,0 20,20-20,-20-1,20 1,-20-20,20 20,-20 0,40 0,-40-20,19 0,1 20,0-1,-20-19,20 0,-20 20,40-20,-21 20,1 0,20-20,-20 20,0 0,-1-20,-19 0,20 20,0-20,-20 0,20 19,-20 1,0-40,0 1,0 19,0-20</inkml:trace>
  <inkml:trace contextRef="#ctx0" brushRef="#br0" timeOffset="181877">8235 12125,'0'0,"0"19,0 1,0 0,0-20,0 0,0-20,20 0,-20 20,0-19,20 19,-20-40,0 40,0-20,0 20</inkml:trace>
  <inkml:trace contextRef="#ctx0" brushRef="#br0" timeOffset="183189">8989 11529,'-20'0,"1"0,19 0,-20 0,-40-20,20 20,1-19,-1 19,20 0,-19 0,19 0,0-20,0 20,0-20,0 20,20 0,-20 0,20 0,-19 0,-1 0,20 0,0 20,0-20,0 0,0 20,-20-20,20 39,0-19,0 0,0 0,0 0,0-1,0 1,0 20,0-40,0 40,0-21,0-19,0 20,0-20,20 0,-20 20,0-20,20-20,-20 20,19 0,-19-20,20 20,0 0,20 0,0-19,-1 19,1 0,-20 0,19 0,-39 0,20 0,-20 19,0-19,0 0,0 20,0-20,20 20,-20-20,0 40,0-20,0 0,0-1,0 1,0 20,0-20,0 19,0-39,-20 20,20 0,-20 0,20 0,0 0,-19 0,19-20,-20 19,0-19,0 20,0 0,0-20,1 0,-1 0,20 0,-20 0,0 0,20 0,-20 0,0 0,20-20,0 20,0-20,-20 20,20 0</inkml:trace>
  <inkml:trace contextRef="#ctx0" brushRef="#br0" timeOffset="183893">9168 12125,'0'0,"0"19,0-19,0 20,0-20,0 40,0-20,0-20,0 20,0-1,0 1,0-20,0 20,0-20,0 0,0 20,-20-20,20 20,0-20,-20 0,0 0,20 0,-20 0,20 0,-19 0,19 0,-20 0,0 0</inkml:trace>
  <inkml:trace contextRef="#ctx0" brushRef="#br0" timeOffset="185437">10517 11767,'-20'0,"1"0,19 0,-20 0,0 0,0 20,-40 0,21 0,-21 20,1-21,-1 21,20-20,1 0,-1 19,0-39,21 40,-1-40,-40 40,40-40,-19 20,-1 19,20-39,0 20,0-20,20 0,-19 0,19 0,-40 0,40 0,-20 0,20 0,-40 0,40-20,-19 1,-1 19,0 0,0-20,20 20,-20-20,0 0,20 20,0-20,-20 20,20-40,0 40,0-19,0-1,0 0,0 0,0 0,0 20,0-20,20 1,0 19,0-20,0 20,39 0,-39 0,0 0,20 0,-1 0,1 0,0 20,-20-1,39 1,-39 0,0 0,0 20,0-40,-1 19,1-19,-20 40,0-40,20 20,-20 0,20 0,-20-20,20 0,0 20,-20-20,19 0,-19 0,20 19,-20-19,40 0,-40 0,20 0,20 0,-21 0,1 0,20 0,-40 0,20 0,-20-19,20-1,-1 20,1 0,-20-20,20 20,-20 0,20-20,-20 0,0 20,20-20,0 20,-20-20,0 20,20-19,-20-1,0 20,0-20,0 20,19 0,-19-20,0 0,0 0,0 20,0-19,0 19,0-20,0 0,-19 20,19-20,-20 20,20 0,0 0,0-20,-20 20,20 0,0 0,-20 0,20 0</inkml:trace>
  <inkml:trace contextRef="#ctx0" brushRef="#br0" timeOffset="186469">10438 11351,'0'0,"20"0,-20 0,20 19,39 1,-39 20,20-40,19 40,-39-20,0 19,39-39,-59 40,40-20,0 19,-20 1,19-20,-19 0,20 0,-40 19,39-39,-39 20,0 0,20-20,-20 20,0-20,0 40,20-40,-20 19,20 1,-20 0,0 20,0-20,0-1,0 1,0 20,0 0,0-20,0-1,0 21,0-20,-20 0,0 19,20-19,-20 0,20 0,-19 0,19 0,-40-1,40 1,-40 0,40 0,-20-20,20 20,-39-20,39 20,-20-20,20 0,-20 20,20-1,0-19,-20 0,0 0,20 0,0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7T19:54:57.29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1726 5338,'-19'0,"-1"20,20-20,-40 20,20-1,-19 1,19 0,0 20,-20 0,20-1,-39 1,39 0,-20 19,1 21,-1-41,20 21,-20-1,1 1,19-1,0-19,0 20,20-21,0 1,-20 19,20 1,0-40,0 20,0 19,0-19,0-1,0-19,0-20,0 40,20-20,-20 19,0 1,40 0,-20-20,-1 19,1-19,20 20,-20-20,20 0,-21 19,21-39,-20 40,20-20,-21-20,1 20,0-20,-20 20,20-1,-20-19,20 0,0 20,-20-20,20 0,-20 0,0 20,19-20,-19 0,0 0,0-20,0 0</inkml:trace>
  <inkml:trace contextRef="#ctx0" brushRef="#br0" timeOffset="1240">1667 5993,'0'-20,"20"0,0 20,-1-20,-19 20,20-20,0 20,0 0,0-19,-20 19,39 0,-19 0,0 0,0 0,40 0,-41 0,1 0,0 0,0 19,0-19,-20 0,20 20,-20-20,19 20,-19 0,0-20,0 0,20 20,-20-20,0 20,0-1,0 1,20 20,-20 0,20-1,-20 21,0-20,0 19,0-19,0 0,0 19,0-39,0 20,-20-21,0 41,0-40,1 0,-1 19,20-19,-40 0,40 0,-40 0,40 0,-19-20,-1 0,0 19,0-19,20 20,-40-20,20 0,20 0,-19 0,-1 0,20 0,-20 0,20-20,0 20,0-19,0 19,0-20,0 0,-20 0,20-20,0 20,0 1,0-21,0 20,40 0,-20 0,-1 1,21 19,-20-20,0 20,0-20,-20 20,20 0,-1 0,1 0,-20 0,40 20,-40-20,20 20,0-1,-1 1,1 20,20-20,-20 19,0-19,-1 0,1-20,0 40,-20-40,40 20,-40-20,20 20,0-1,-1-19,-19 0,20 0,-20 20,0-20,0-20,20 20,-20-19</inkml:trace>
  <inkml:trace contextRef="#ctx0" brushRef="#br0" timeOffset="1774">2500 6092,'0'20,"20"0,0 19,0 1,0-20,19 20,1 19,0-19,-20 0,19 19,1 1,0-41,-1 41,-19-40,20 0,-40 19,20-39,-20 20,20-20,-20 20,19-20,-19 20</inkml:trace>
  <inkml:trace contextRef="#ctx0" brushRef="#br0" timeOffset="2263">2858 6211,'-20'40,"0"-20,0 39,-20-39,40 0,-39 39,39-39,-20 0,0 20,20-40,-20 39,0-19,20 0,-20 0,20-20,0 20,-19-20,19 20,-20-20,20 19,0-19,-20 0,20 0,0 20,-20-20</inkml:trace>
  <inkml:trace contextRef="#ctx0" brushRef="#br0" timeOffset="3358">5953 5497,'20'20,"0"-1,0 1,19 20,1 0,20-1,-21-19,41 40,-61-21,21-19,20 40,-21-21,-19-19,20 60,-20-41,19 21,-19-20,0 19,-20-19,0 19,0-19,0 0,-20-1,0 1,1 0,-1 19,0-19,0 0,-20-1,21 21,-1-20,-20-21,20 41,0-40,-19 19,19 1,-40-20,40 20,1-20,-21-1,20 1,0 0,20-20,-20 20,0-20,20 0,0 0</inkml:trace>
  <inkml:trace contextRef="#ctx0" brushRef="#br0" timeOffset="4430">7025 5477,'-20'0,"20"20,-20-20,0 20,0-1,0 21,1-20,-1 20,-20-1,20 21,-19-20,19-1,0 21,-20 19,40-19,-20-1,20 1,-19-1,19-19,0 39,0-39,0 20,0-1,0-19,0-1,0 1,0-40,0 20,19 0,-19 0,20 19,0-39,-20 20,40 0,-20 20,-1-40,1 20,0-20,0 0,-20 19,20-19,-20 0,20 0,-1 20,-19-20,20 20,-20-20,20 0,-20 20,20-20,0 0,-20 0,20 20,0 0,-1-20,-19 0,20 0,0 19,-20-19,20 0,0 0,-20 20,20-20,-20 0,0 0,19 0,-19 0</inkml:trace>
  <inkml:trace contextRef="#ctx0" brushRef="#br0" timeOffset="5126">7144 6072,'0'20,"0"0,20 20,-20-21,39 21,-19 0,0-1,20-19,-40 20,39-20,-19 20,0-40,0 19,0 21,0-40,-1 40,21-20,-40-1,40 1,-20 0,-1 20,41-20,-40-1,0-19,-20 40,20-40,-1 20,1-20,-20 20,0-20,20 0</inkml:trace>
  <inkml:trace contextRef="#ctx0" brushRef="#br0" timeOffset="5646">7501 6152,'0'0,"-20"19,20-19,-20 20,0 20,1-20,-21 19,20-19,0 0,-20 40,21-40,-1 19,0 21,-20-21,20-19,1 20,19-20,-20 0,0-20,20 19,0-19</inkml:trace>
  <inkml:trace contextRef="#ctx0" brushRef="#br0" timeOffset="6934">10795 5298,'0'0,"20"20,-20-20,20 20,0-20,-1 20,21 0,-20-1,20 1,-1 0,-19 20,20-20,-1 39,1-19,0 19,0 1,19 0,-39-1,20 1,-1-1,-19-39,0 20,-20-1,0-19,0 20,0-20,0 19,0-19,0 0,-20 20,0-20,0 19,20 1,-19 20,-21-21,20 21,-20-21,21 21,-1-1,0-39,0 0,-20 20,40-40,-20 40,1-40,19 19,0-19,-20 20,0-20,20 20,-20-20</inkml:trace>
  <inkml:trace contextRef="#ctx0" brushRef="#br0" timeOffset="19830">19566 754,'0'0,"-20"0,20 0,0-20,-20 20,20 0,-39 0,19 0,0 0,0 0,20 20,-40-20,40 0,-19 20,-1 0,0 0,20-20,-20 39,20-39,-20 20,20 0,-20 0,20 0,0-20,0 39,0-39,0 20,0 0,0-20,0 20,0 0,0-20,20 0,-20 0,0 20,20-20,-20 0,20 0,-20-20,0 20,0-20,20 20,0-20,-20 20,19-20,-19 0,20 0,0 20,-20-39,0 39,20-20,-20 0,20 0,-20 0,0 20,0-19,0 19,0-20,0 0,0 20</inkml:trace>
  <inkml:trace contextRef="#ctx0" brushRef="#br0" timeOffset="20358">19467 754,'0'0,"-20"0,20 20,0-20,0 20,0 0,0-1,0 1,0-20,0 40,20-20,-20 0,0-1,20 1,-1 0,-19 0,20 0,-20-20,0 20,20-20,-20 20,20-1,-20-19,0 20,0-20,20 0,-20 20,0-20,0 0,20 0,-20 20,0-20,19 0,-19 0,20 0,-20 0,20 20,-20-20,20 0,-20 0,20 0,0 0,-20-20,0 0,0 0,0 20,0-39</inkml:trace>
  <inkml:trace contextRef="#ctx0" brushRef="#br0" timeOffset="21142">19983 754,'-20'0,"0"0,20 0,-20 0,20 0,-20 0,20 0,-20 0,1 0,19 0,0 0,-20 0,0 20,0-20,20 20,0 0,-20-1,20 1,0-20,0 40,0-20,0-20,0 39,0-39,0 40,20-40,-20 20,0-20,20 20,-20-20,0 20,20 0,-20-20,20 0,-20 19,19-19,-19 0,40 0,-40 20,20-20,-20 0,20 0,-20 0,20 0,-1 0,-19 0,0-20,20 20,-20-19,0 19,0 0,20-20,-20 20,0 0</inkml:trace>
  <inkml:trace contextRef="#ctx0" brushRef="#br0" timeOffset="21726">20360 853,'20'0,"-20"-20,19 20,1 0,0 0,0 0,0 0,19 0,21 0,-20 0,-20 0,-1 0,-19 0,20 0,-20 0,-20 0,20 20,-19-20,-1 20,20 0</inkml:trace>
  <inkml:trace contextRef="#ctx0" brushRef="#br0" timeOffset="22213">20439 1072,'0'0,"20"0,-20 0,20 0,-20 0,20 0,-20 0,19 0,1 0,-20 0,20 0,0 0,0 0,-20 0,20 0,-20 0,20 0,-20 0,19 0,1 0,-20 0,0-20,20 20,-20 0</inkml:trace>
  <inkml:trace contextRef="#ctx0" brushRef="#br0" timeOffset="22693">20975 893,'0'0,"20"0,-20 0,20 0,-1 0,1 0,0 0,40 0,-21 0,-19 0,0 0,-20 0</inkml:trace>
  <inkml:trace contextRef="#ctx0" brushRef="#br0" timeOffset="23197">21451 675,'0'0,"0"20,0-20,0 19,0 21,0-20,0 20,0-1,0 1,20 0,-20-1,0-19,20 20,-20 0,0-21,0 1,0 0,20-20,-20 20,0-20,0 20,19-20</inkml:trace>
  <inkml:trace contextRef="#ctx0" brushRef="#br0" timeOffset="24629">21729 794,'0'0,"0"0,0-20,20 20,-20 0,0 0,20-20,-20 20,19 0,1-20,20 0,-20 1,20-1,-21 20,41-20,-20 20,-21-20,1 20,0 0,0 0,-20 0,20 0,-20 0,20 0,-20 0,0 0,0 20,0-20,0 20,19-20,-19 0,0 39,0-39,0 20,0 20,0-20,-19 0,-1 19,0 1,0-20,0 19,20-19,-39 0,39 0,0 0,-20 0,20-20,-20 20,20-1,0 1,-20-20,20 0,0 20,0-20,0 0,0 20,0 0,0-20,0-20,20 20,-20 0,0-20,20 20,-20 0,39 0,-39 0,20 0,0-20,0 20,0 0,-20 0,20 0,-1 0,1 0,0 0,-20-20,20 20,0 0,-20 0,20 0,-20 0,0-19,20 19,-20 0,19 0,1 0,-20 0,20 0,-20 0,20 0,-20 0,20 0,0 0,-20 0,0 0,19 0,-19 0,0-20,20 20,-20-20,0 20</inkml:trace>
  <inkml:trace contextRef="#ctx0" brushRef="#br0" timeOffset="32461">23614 575,'0'0,"0"20,0-20,0 20,0 20,0 0,0-1,0 21,20-21,-20 1,0 0,20 19,-20-59,0 20,0 0,0 0,0-20,0 20,0-40,0 0,0 20,0-20,0 20,0-20,20 20,-20-20,0 1,19 19,1-20,-20 20,0 0,20 0,-20 0,20 0,-20 0,20 0,0 0,-20 0,0 20,0-20,19 0,-19 19,0-19,0 0,0 20,0-20,20 0,-20 20,0 0,0-20,0 20,0-20,0 20,0-20,0 20,-20-20,1 0,19 19,0-19,-20 0,20 0,0 0,-20 0,20 0,-20 0,0 0,20 0,-20 0,20 0,0 0,0-19,20-1</inkml:trace>
  <inkml:trace contextRef="#ctx0" brushRef="#br0" timeOffset="33165">24051 814,'0'19,"0"-19,0 0,19 0,-19 0,20 0,-20 0,20 0,0 0,0-19,0 19,-20 0,39-20,-39 20,20 0,-20 0,20 0,0 0,-20 0,20 0,-20 0,20 0,-20 0</inkml:trace>
  <inkml:trace contextRef="#ctx0" brushRef="#br0" timeOffset="33789">24209 972,'0'0,"20"0,-20 0,0-20,20 20,20 0,-40-19,20 19,-1 0,1 0,-20 0,20 0,-20-20,20 20,-20 0,0 0,20 0</inkml:trace>
  <inkml:trace contextRef="#ctx0" brushRef="#br0" timeOffset="34452">24527 794,'0'0,"0"0,20 0,-20 0,0-20,20 20,-20 0,19 0,-19 0,20 0,0 0,-20 0,20 0,-20 0,0-20,20 20,-20 0,20 0,-1 0,-19 0,0 0,20 0</inkml:trace>
  <inkml:trace contextRef="#ctx0" brushRef="#br0" timeOffset="35269">24805 516,'0'0,"0"20,20-20,-20 0,0 20,0-20,0 19,0-19,0 20,0 0,0-20,0 20,0-20,0 20,0-20,19 0,-19 20,20-20,-20 0,20 0,-20 0,20 0,-20 0,20 0,0 0,-20 0,19 0,1 0,0 20,0-20,-20 0,20 0,-20 0,20 0,-20-20</inkml:trace>
  <inkml:trace contextRef="#ctx0" brushRef="#br0" timeOffset="36036">25082 536,'-19'0,"-1"0,20 0,0 0,0 20,0-20,0 19,-20-19,20 0,0 20,0-20,0 40,0-40,0 20,0 20,0-21,0 1,-20 20,20-20,0 0,0 19,0-19,0 0,0 0,0 0,0-1,0 1,0-20,0 20,0 0,20 0,-20-20,0 20,0-20,0 20,0-20,0 19,0 1,20-20,-20 0,0 20</inkml:trace>
  <inkml:trace contextRef="#ctx0" brushRef="#br0" timeOffset="38070">20280 1707,'20'0,"-20"0,0 0,20 0,-20 0,20-20,0 20,-20 0,0 0,20 0,-20-20,0 20,19-20,-19 20,20-20,0 20,0-20,0 0,0 20,19-19,-19 19,0-20,0 20,0 0,-20 0,20 0,-20 0,0 0,0 20,19-20,-19 0,0 19,0-19,0 20,0-20,0 40,0-40,0 40,0-20,0-1,0 1,0 20,0-20,0 0,-19-1,-1 1,20-20,0 40,-20-20,0 0,20 0,-20-1,20 1,-20-20,0 40,20-40,-19 20,19-20,-20 20,20-1,0-19,-20 0,20 20,-20-20,20 0,-20 0,20 0,-20 0,20 0,-19 0,19-20,-20 20,20-19,0 19,0 0,0-20,0 0,0 0,0 0,0-19,0 39,0-20,20 20,-20-20,19 20,1-20,0 20,0 0,-20 0,20 0,0 0,-1 0,21 20,-20 0,20-20,-20 39,-1-39,1 20,0 0,0 0,0 0,0 19,-1-19,1 0,0 0,0 0,0-20,-20 0,20 20,-20-20,0 0,19 0,-19-20,0 20,0-20,40 20</inkml:trace>
  <inkml:trace contextRef="#ctx0" brushRef="#br0" timeOffset="38420">21015 2064,'0'20,"0"-20,0 19,0-19,0 20,0 0,0 0,0 0,0 0,0-1,0 1,0 0,0-20,0 20,0-20</inkml:trace>
  <inkml:trace contextRef="#ctx0" brushRef="#br0" timeOffset="38940">21292 1786,'20'0,"0"0,-20 0,20 0,-20 0,40-20,-21 20,1 0,0 0,20 0,-20 0,-1-20,1 20,0 0,-20-20,20 20</inkml:trace>
  <inkml:trace contextRef="#ctx0" brushRef="#br0" timeOffset="40100">21868 1508,'-20'0,"20"0,-20 20,20 0,-20-20,20 39,-20 1,20-20,-19 20,-1-20,20 19,0-19,0 20,0-20,0-1,0 1,0-20,0 20,0 0,0 0,20-20,-20 20,0-20,0 0,19 20,-19-1,0-19,20 0,-20 20,20-20,0 0,-20 20,0-20,20 0,-20 20,0-20,20 0,-20 0,20 0,-1 0,-19 0,20 0,20 0,-40 0,20-20,19 20,-19-20,0 20,20-20,-20 1,-1 19,-19 0,20-20,0 0,-20 20,0-20,0 20,0-20,0 20,0-20,0 0,0 20,-20 0,20-19,-20 19,20 0,-19 0,19 0,0 0,-20 0,20 0,-20 0,0 0,20 0,-20 0,20 0,0 0,-20 19,20-19,-19 20,19-20,-20 20,20-20,0 40,0-40,-20 40,20-40,0 19,0-19,0 20,0-20,0 20</inkml:trace>
  <inkml:trace contextRef="#ctx0" brushRef="#br0" timeOffset="42061">18455 2738,'0'0,"20"-19,-20 19,39-20,-19 0,20-20,-1 40,-19-20,0-19,20 39,-1-20,-19 0,20 20,-20 0,0 0,0 0,-1 0,1 0,0 0,-20 20,20 20,0-21,-20 1,20 40,-1-21,-19 1,20 0,-20-1,0 1,0 20,0-21,0 21,0-40,0 0,-39 19,19-19,20 0,-40 20,40-20,-40 19,21-39,-21 20,40 0,-40-20,20 20,0-20,1 20,-21-20,20 0,0 0,0 0,20 0,0-20,0 0,-19 20,19 0,0-20,0 0,0 0,0 20,0-19,0-21,0 40,19-20,-19 0,20 0,0 20,0 0,0-20,0 20,-1 0,-19 0,20 0,-20 0,40 20,-20 0,0 0,19 0,-19 20,20-40,-20 39,19-39,-19 40,0-40,0 20,0-20,-20 20,20-20,-20 0,20 0,-20 0,19 0,1 0,-20-20,0 0</inkml:trace>
  <inkml:trace contextRef="#ctx0" brushRef="#br0" timeOffset="42564">19229 2838,'0'0,"19"19,-19 1,20 0,0 20,20 0,-20-1,0 1,-1-20,21 0,-20 19,-20-19,40 20,-40-40,19 20,1 0,0-1,-20 1,0-20,0 20,20-20,0 0,-20 20,0-20,0 0,20 0</inkml:trace>
  <inkml:trace contextRef="#ctx0" brushRef="#br0" timeOffset="43100">19546 2857,'-20'20,"20"-20,-20 40,20-20,-19 0,19 19,-20-39,20 20,-20 0,20 0,0 0,0-20,-20 39,20-39,0 20,0-20,-20 40,20-40,0 20,-20-20,20 0,0 20,0-20,0 0</inkml:trace>
  <inkml:trace contextRef="#ctx0" brushRef="#br0" timeOffset="44100">19645 2600,'0'0,"20"0,-20 0,20 0,-20-20,0 20,20 0,0 0,-20 0,20-20,-20 20,19 0,-19 0,20 0,-20 0,20 0,0 0,-20 0,20 0,-20 0,0 20,0-20,0 0,0 20,0-20,0 19,0-19,0 20,0 0,0 0,0-20,-20 40,20-40,-20 19,20 1,0 0,-20-20,20 20,0-20,-20 20,20-20,-19 0,19 20,0-20,0-20,0 0,0 20,0-20,0 20,19 0,-19 0,20 0,-20 0,40 0,-40 0,20 0,-20 0,20 0,-1 20,1-20,-20 0,20 0,-20 20,20-20,-20 0,0 20,20-20,-20 19,20-19,-20 0</inkml:trace>
  <inkml:trace contextRef="#ctx0" brushRef="#br0" timeOffset="44532">20340 2778,'0'0,"0"20,0-20,0 20,0 19,0-19,0 20,0 0,0-1,0 21,20-20,-20-21,20 1,-20 20,19-20,-19 0,0-20,0 0</inkml:trace>
  <inkml:trace contextRef="#ctx0" brushRef="#br0" timeOffset="45108">20221 3016,'20'0,"-20"0,19 0,-19 0,20 0,0 0,0 0,20 0,-20 0,-1 0,21 0,-20 0,-20 0,20 0,0 0,-20 0,19 0,-19 0,20 0,-20-20,0 1</inkml:trace>
  <inkml:trace contextRef="#ctx0" brushRef="#br0" timeOffset="45996">20796 2778,'20'0,"-20"0,20 0,0 0,-20 0,20 0,19 0,-19 0,0 0,20 0,-40 0,20 0,-20 0,0 0,19 0,-19 20,0 0,0-20,20 39,0-19,-20 0,0 20,0 0,0-1,0-19,0 0,0 20,-20-21,0 1,20 0,-19 0,-1 0,20-20,-20 20,0 0,0-20,20 0,-20 0,20 0,-20 19,20-19,-19 0,19-19,0-1,-20 20,20 0,0-20,0 20,0-20,0 20,0 0,0-20,20 0,-20 20,19 0,21 0,-20 0,20 0,-20 0,19 0,-19 0,0 0,20 20,-40-20,39 20,-39 0,20-20,-20 20,20-20,-20 20,0-20,0 0,20 0,0 0,-20 0</inkml:trace>
  <inkml:trace contextRef="#ctx0" brushRef="#br0" timeOffset="46452">21451 2838,'0'0,"0"19,20 1,0 0,19 40,-19-21,40 1,-40 20,39-1,-39-39,0 20,20-20,-40-1,19-19,-19-19,0-1,0 20</inkml:trace>
  <inkml:trace contextRef="#ctx0" brushRef="#br0" timeOffset="46964">21709 2857,'0'20,"-20"0,0 0,1-20,19 20,-20 20,0-21,20 1,-20 40,0-40,0 19,20-19,-20 0,20 0,0 0,0-20,-19 0,19 20,0-1,0-19</inkml:trace>
  <inkml:trace contextRef="#ctx0" brushRef="#br0" timeOffset="47565">22027 3076,'0'0,"19"0,-19-20,20 20,0-20,0 20,0-20,0 20,-1-20,-19 20,20 0,-20 0,20 0,0 0,-20 0,20 0,-20-19,0 19,20 0,-20 0,20-20</inkml:trace>
  <inkml:trace contextRef="#ctx0" brushRef="#br0" timeOffset="48541">22642 2540,'-20'20,"20"0,-20 0,20-1,-20 1,20 20,-20-20,0 0,20 19,0 1,0-20,0 0,-19 19,19 1,0-20,0 20,0-1,0 1,0-20,19 19,1-19,0 0,-20 0,20 0,0 0,-20-20,20 20,-20-20,20 0,-1 0,21 0,20 0,-21 0,1 0,20 0,-21-20,-19 0,20 0,-40 20,0-20,0 0,0 0,0 20,0-19,0-1,-20 20,20 0,-20 0,20-20,0 0,-20 20,0 0,1 0,-1 0,0 0,0 0,20 0,-20 0,0 0,20 20,-20-20,1 20,19 0,-20-1,20 1,0-20,0 20,0 0,0 0,0-20,0 40,0-40,0 19,0-19,0 0,0 20,20-20,-20 0,19 0,-19 0,20 0,0-20,20 1</inkml:trace>
  <inkml:trace contextRef="#ctx0" brushRef="#br0" timeOffset="48980">23435 2838,'0'19,"20"21,0 0,0-20,20 39,-40-19,39-20,-19 39,0-39,0-20,0 40,0-20,-1 0,-19-20,0 19,20-19,-20 0,20 0</inkml:trace>
  <inkml:trace contextRef="#ctx0" brushRef="#br0" timeOffset="49468">23654 2857,'-20'40,"0"-40,0 40,0-20,1 0,-1 19,20-19,-20 20,0-20,20-1,-20 1,0 0,20 0,-20 0,20 0,-19-20,19 20,-20-20,20 19,0-19,0 20,-20-20</inkml:trace>
  <inkml:trace contextRef="#ctx0" brushRef="#br0" timeOffset="50004">23912 2977,'20'0,"-20"0,19 0,1 0,0 0,0 0,0 0,19 0,-19 0,0 0,20 0,0 0,-1 0,1 0,-20 0,0 0,-20 0</inkml:trace>
  <inkml:trace contextRef="#ctx0" brushRef="#br0" timeOffset="51084">24567 2659,'-20'0,"20"0,0 20,-20 0,20-20,0 39,0 1,-20-20,20 0,0 19,-20 21,20-20,0-1,0-19,0 20,0 0,0-1,0 1,0-20,20 20,0-21,-20 1,0 0,20-20,-20 20,20-20,-20 0,0 20,19-20,1 0,0 0,0 0,0-20,39 20,-19-20,0 20,-40 0,39-20,-39 20,20-20,-20 20,20-19,-20 19,20 0,-20-40,0 40,0-20,0 20,0-20,0 0,0 20,-20 0,20-20,-20 20,20 0,-20-19,20 19,0 0,-19 0,19 0,-20 0,0 0,20 0,-20 0,20 0,-20 0,20 19,-20-19,0 20,20-20,-19 20,19 0,-20-20,20 20,-20 0,20-20,0 39,0-39,0 20,-20-20,20 20,0 0,0-20,0 20,0-20,0 20,0-20</inkml:trace>
  <inkml:trace contextRef="#ctx0" brushRef="#br0" timeOffset="52147">21848 2500,'20'0,"-20"0,0 20,0-20,20 0,-20 20,0 0,20 0,-1 19,-19-19,20 20,-20 0,0 19,20 1,-20-1,20 21,0-21,-20-19,0 19,0-19,0 0,20 19,-20 1,0-1,19-19,-19 39,20 21,-20-41,0 1,0-1,20-19,-20 19,20-19,-20 0,0-1,0-19,20 20,-20-20,0 19,0-19,0-20,0 40,0-40,0 20,0-20,0 20,0-20,-20 0</inkml:trace>
  <inkml:trace contextRef="#ctx0" brushRef="#br0" timeOffset="55605">18137 3810,'0'0,"20"0,-20 0,0 0,20-20,0 20,0 0,-1-20,1 20,0-20,0 20,-20 0,20 0,0 0,-20 20,19-20,-19 20,20 0,-20 0,20 20,-20-1,0 1,0 0,0-1,0 1,0 0,0-1,-20 21,0-40,1 0,19 19,-40-19,40 0,-20-20,0 20,0 0,1-20,19 0,-20 0,0 0,0 0,20 0,-20 0,20 0,-20-20,1 0,19 20,0 0,-20-20,20 0,0 0,-20 1,20 19,-20-40,20 40,0-20,0 20,0-20,20 0,0 20,-20 0,39 0,1-20,0 20,-1 0,1 20,20 0,-1 0,-19 20,0-20,-21 19,21-39,-20 60,0-60,0 20,-1-1,-19 1,20-20,-20-20,20 20,-20-19,0-21</inkml:trace>
  <inkml:trace contextRef="#ctx0" brushRef="#br0" timeOffset="56035">18713 3949,'19'20,"-19"0,20-1,0 21,-20-20,40 0,-40 19,40-19,-21 20,1 0,0-20,0-1,0-19,-20 0,0 0,0 20,20-20,-20 20,19-20</inkml:trace>
  <inkml:trace contextRef="#ctx0" brushRef="#br0" timeOffset="56525">18951 3969,'-20'20,"20"-1,-20 1,0 0,0 0,1 0,-1 19,0-19,0 0,20 20,-20-20,20 0,-20-1,20 1,0-20,0 20,-20-20,20 20,0-40,0 0</inkml:trace>
  <inkml:trace contextRef="#ctx0" brushRef="#br0" timeOffset="57317">19268 3592,'-20'0,"20"0,-19 20,-1-1,0-19,0 40,0-20,0 20,1-40,19 39,-20-19,0 20,20-20,0 0,0 19,0-19,0 0,0 20,0-1,0-19,0 0,0 20,20-21,-20 1,20 20,-20 0,39-20,-39 19,20-39,0 20,-20 0,20 0,-20-20,20 0,-20 20,39-20,-39 19,20-19,-20 0,40 0,-40 0,0 20,20-20,-20-20,0 20,20-19,-20-1</inkml:trace>
  <inkml:trace contextRef="#ctx0" brushRef="#br0" timeOffset="57787">19506 3889,'0'0,"20"0,-20 20,20 0,0-20,0 40,19-1,-19-19,0 20,20-20,-20 19,0-19,-20 0,19-20,1 20,-20-20,20 0,-20 20,0-20,20 0,-20 0,20 0,-20 0,20 0</inkml:trace>
  <inkml:trace contextRef="#ctx0" brushRef="#br0" timeOffset="58291">19824 3850,'0'20,"-20"-1,0 1,0 20,-19-20,19 0,0 19,-20-19,40 0,-20 0,1 0,19-20,-20 39,20-39,-20 20,20 0,-20 0,20-20,0 0</inkml:trace>
  <inkml:trace contextRef="#ctx0" brushRef="#br0" timeOffset="59604">20181 3770,'0'20,"0"-20,0 20,20 0,-20 0,20 19,0-19,-20 40,19-21,1 1,0 20,-20-21,40 1,-40 0,20-1,-20-19,20 0,-20 0,0 0,19 0,-19-20,20 0,-20-20,0 0</inkml:trace>
  <inkml:trace contextRef="#ctx0" brushRef="#br0" timeOffset="60187">20221 4147,'0'0,"20"-20,-20 20,19 0,1-19,20 19,0 0,39 0,-19-20,-1 20,-19-20,-20 20,0 0,-20-20,19 20</inkml:trace>
  <inkml:trace contextRef="#ctx0" brushRef="#br0" timeOffset="60627">20677 3810,'0'0,"0"20,0 39,20-19,-20 0,20-1,-20 1,20 20,-20-21,0 1,20 0,-20-20,0-1,19 1,-19 0,0-20</inkml:trace>
  <inkml:trace contextRef="#ctx0" brushRef="#br0" timeOffset="61403">20776 3671,'20'20,"-20"-20,20 20,0-20,0 20,0-1,-1 1,1 0,0 20,0-40,0 20,-20 0,0-20,20 19,-20-19,0 20,0 0,20 0,-20 0,0-20,0 39,0-19,19 0,-19 0,0 0,0 0,0 19,0 1,0-20,0 0,-19 0,19-1,0 1,-20 0,20-20,0 20,0-20,0 20,-20-20,20 0,0 0,0 20,-20-20,0 0,20 0</inkml:trace>
  <inkml:trace contextRef="#ctx0" brushRef="#br0" timeOffset="64876">22324 3989,'0'0,"20"0,-20 0,20 0,-20 0,20 0,-20 0,20 0,-1 0,-19 0,20 0,-20 0,20 0,-20-20,0 20,40-20</inkml:trace>
  <inkml:trace contextRef="#ctx0" brushRef="#br0" timeOffset="65924">22860 3592,'0'0,"-20"20,0 19,20-19,-20 20,20-1,-19 1,19-20,0 20,-20-1,20 1,0 0,0-20,0-1,0 41,0-40,20 0,-20-1,19 1,-19 0,0-20,20 20,-20-20,0 0,20 20,-20 0,20-20,0 0,-20 0,0 0,20 0,-20 0,20 0,-1 0,1 0,0 0,-20-20,20 0,-20 20,20 0,-20-20,20 20,-20-20,0 20,0-20,0 1,0 19,0-20,-20 20,20 0,-20 0,20-20,0 20,-20 0,20 0,0 0,-20 0,20 0,-20 0,1 0,19 0,-20 0,20 0,0 0,-20 20,20-20,0 20,-20-20,0 19,20-19,0 20,0-20,0 20,-20-20,20 20,0 0,0 0,0-20,0 0,0 20,0-20,20 0,-20-20,0 0</inkml:trace>
  <inkml:trace contextRef="#ctx0" brushRef="#br0" timeOffset="66700">23197 3631,'0'0,"0"20,-19 0,19 0,-20 0,20 0,0-1,0 1,0 0,-20 20,20-20,-20 0,20 19,0-19,0-20,0 40,0-20,0-1,0 1,0 0,0 0,20 0,-20-20,0 20,20-1,-20 1,20-20,-20 20,0-20,19 20,-19 0,0-20,20 20,0-20,0 20,0-1,-20-19,20 20,-1-20,1 0,-20 20,20-20,-20 0,20 0,0 0,-20 0,20 0,-20-20</inkml:trace>
  <inkml:trace contextRef="#ctx0" brushRef="#br0" timeOffset="67132">23475 3810,'0'40,"0"-20,20 19,0 1,0 19,19-39,-19 20,0 0,0-21,0 1,-20-20,20 20,-20-20,0-20,0 0,0 20,0-19</inkml:trace>
  <inkml:trace contextRef="#ctx0" brushRef="#br0" timeOffset="67595">23654 3790,'-20'0,"20"40,-20-20,0 0,0 19,1 1,-1-20,0 19,0-19,0 20,0-40,20 20,0 19,-20-39,20 20,0-20,0 20,0 0,0-20,-19 0</inkml:trace>
  <inkml:trace contextRef="#ctx0" brushRef="#br0" timeOffset="68227">23912 3790,'0'0,"0"20,0-20,20 20,-1 20,-19-1,0-19,20 20,0-20,-20-1,0 1,20-20,-20 40,20-40,-20 20,0 0,0-1,20-19,-20 0,0 20,0-20,0 0</inkml:trace>
  <inkml:trace contextRef="#ctx0" brushRef="#br0" timeOffset="68756">23892 3989,'0'0,"20"-20,-20 20,20 0,19 0,-19-20,0 0,20 20,-21 0,1 0,-20 0,20 0,-20-20,0 20,20 0,0 0</inkml:trace>
  <inkml:trace contextRef="#ctx0" brushRef="#br0" timeOffset="69299">24309 3731,'0'0,"0"19,0 1,0 0,0 20,19 0,-19-1,20 1,-20 0,20-1,0 1,-20-20,20 19,0-19,-20 0,0 0,0-20</inkml:trace>
  <inkml:trace contextRef="#ctx0" brushRef="#br0" timeOffset="70507">24547 3631,'20'0,"-20"0,0 0,19 20,-19-20,40 20,-40 20,20-40,0 39,-20-19,20 0,-1 0,1 0,-20 0,0 0,20-1,0 1,-20-20,0 20,20 0,-20 0,0-20,0 20,20-1,-20-19,0 20,0-20,0 20,0 0,20 0,-20 0,0-1,0 1,0-20,0 20,0 0,0 0,0-20,0 20,-20 0,20-1,0-19,0 20,-20 0,20 0,0-20,0 20,0-20,0 0,0 20,-20-20,20 19,0-19,0 0</inkml:trace>
  <inkml:trace contextRef="#ctx0" brushRef="#br0" timeOffset="73068">3393 6429,'0'0,"20"0,-20 0,20 0,0 0,19 0,1 0,0 0,19 0,-19 0,-20 0,0 0,-20 0,20 0,-20 0,0 0,19 0</inkml:trace>
  <inkml:trace contextRef="#ctx0" brushRef="#br0" timeOffset="74178">4505 5854,'-20'40,"0"-21,0 21,0 0,0-1,0 1,1 0,-1 19,20 1,0-1,0-19,0 0,0 19,0-19,0 20,20-41,-1 61,-19-41,40 1,-20 0,0 0,20-21,-21 1,1 20,20-20,0-20,-21 20,21-1,0-19,-20 0,19 0,1 0,0 0,39-19,-39-1,-1 0,1 0,0 0,-20 0,0 20,-1-39,1 39,-20-20,0 20,20-40,-20 40,0-20,0 0,0 1,-20-1,0 20,20-20,0 20,-19-40,19 40,-40 0,40-20,-20 20,0 0,0 0,20 0,-20 0,20 0,-19 0,19 0,-20 0,0 20,20-20,-20 20,0-20,0 40,20-40,0 20,0-1,-19 1,19 0,0 0,0 0,0 0,0-20,0 20,0-1,0-19,0 20,0-20,0 20,0-20,0 20,19-20,-19 20,0-20,20 0</inkml:trace>
  <inkml:trace contextRef="#ctx0" brushRef="#br0" timeOffset="75210">8533 6112,'0'0,"20"20,-20-20,0 20,0 39,0-39,0 20,19-21,-19 41,0-20,0-1,0 1,0-20,0 0,0 0,20-1,-20 1,0-20,0 20,0 0,0-20,0 0,0 20</inkml:trace>
  <inkml:trace contextRef="#ctx0" brushRef="#br0" timeOffset="75930">8275 6310,'40'20,"-21"-20,21 20,-20-20,0 20,0-20,-20 0,0 0,19 0,1 0,-20 0,20 0,-20-20,20 20,0-20,0 20,19 0,-19 0,20-20,-20 20,39-20,-19 20,0 0,-21-19,1 19,0 0,0 0,-20 0</inkml:trace>
  <inkml:trace contextRef="#ctx0" brushRef="#br0" timeOffset="76762">9465 5755,'0'0,"0"20,0-20,0 19,0 1,20 20,-20-20,0 19,20 21,0-1,0-19,-20 0,20 0,0-1,-20 21,0-21,19-19,-19 0,20 20,-20-20,0 0,0-1,0-19,0 40,0-40,0 20,20 0,-20 0,0-1,0-19,20 0,-20 20,0 0,0-20,0 20,0-20,0 0,0 20,0-20,0 20</inkml:trace>
  <inkml:trace contextRef="#ctx0" brushRef="#br0" timeOffset="84387">2044 7898,'0'0,"0"20,20-1,19 41,41 19,19 1,-39-21,39 1,-40 19,1-39,-20 0,-21-21,21 1,-40-20,20 20,-20-40,-20 20,20-20</inkml:trace>
  <inkml:trace contextRef="#ctx0" brushRef="#br0" timeOffset="84850">2500 7937,'0'20,"-20"20,1-20,-1 0,0 19,0-19,0 20,20-40,-20 20,1 39,19-39,-20 0,0 40,20-41,-20-19,20 40,-20-40,20 20,0-20,0 0,0 20</inkml:trace>
  <inkml:trace contextRef="#ctx0" brushRef="#br0" timeOffset="85403">2758 8076,'0'0,"20"0,-20 0,20 0,-20 0,20 0,0 0,-20 0,20 0,39 0,-19 0,-1 0,21 0,-1 0,-19 0,-20 0,0 0,0 0,-40 0,0 0,20 0,0 0,-20 20,0-20,0 0,-19 20,19 0</inkml:trace>
  <inkml:trace contextRef="#ctx0" brushRef="#br0" timeOffset="85858">2858 8334,'0'0,"19"0,-19 0,20 0,-20 0,40-19,-20 19,19 0,21 0,-1-20,1 20,0 0,-1 0,1 0,-41 0,21 0</inkml:trace>
  <inkml:trace contextRef="#ctx0" brushRef="#br0" timeOffset="87218">3592 7600,'20'0,"-20"0,19 0,-19 0,20 0,0 0,0 0,20 0,-21 0,1 0,20 0,0 0,-20 0,-1 0,21 0,20 0,-41 0,1 0,0 0,-20 0,0 0,0 20,0-20,0 20,0-20,0 20,0-20,0 20,-20-1,0 1,1 0,-1 20,20-20,-40-1,40 21,-20-40,0 40,20-40,-19 20,19-20,-20 19,20-19,0 0,0 20,0-40,0 20,0-19,20 19,-1-20,1 20,20-20,0 0,-21 20,21 0,0 0,0 0,19 0,-39 0,0 20,0-20,-20 0,19 20,1-20,-20 20,0-20,0 19,20-19,-20 0,0 20,0 0,20 0,-20 0,0 0,0 0,0-1,0 1,20 20,-20-20,0 0,0-1,0 1,0 0,0 0,-20 0,0 0,20 0,-20-1,20 1,-20-20,1 20,-1-20,0 20,-20 0,40-20,-20 0,-19 20,39-20,-40 0,0 0,20 0,1 0,-1 0,20 0,-20 0,20-20,0 0,0 20,0 0,20 0,-20 0,20-20,59 0</inkml:trace>
  <inkml:trace contextRef="#ctx0" brushRef="#br0" timeOffset="89874">8057 7977,'0'0,"19"0,-19-20,20 20,-20-20,40 20,0 0,-21-19,41 19,-20 0,-1 0,1-20,-20 20,0 0,19 0,-19 0,0 0,0 0,0 0,0 0,-1 0,1 0,0 0,0 0,-20 0,40 0,-40 0,20 0,-20 0,19 0,-19 0</inkml:trace>
  <inkml:trace contextRef="#ctx0" brushRef="#br0" timeOffset="90425">8910 7461,'0'20,"0"20,20-40,0 39,-20 1,19 0,1 19,0 1,-20-20,20 19,0 1,0-21,-20 21,0-20,0 19,0-19,0-20,19-1,-19 21,0-40,0 20,0-20,0 20,0 0,20-20</inkml:trace>
  <inkml:trace contextRef="#ctx0" brushRef="#br0" timeOffset="91569">5715 8295,'0'20,"20"-20,0 19,0 1,-1 0,1 0,-20 0,20 19,0 1,-20 0,20-1,0 21,-1-20,-19-20,0-1,0 21,0-40,-19 20,-1 0,0 0,0-1,-20 1,21-20,-1 0,0 20,0 0,0-20,-20 0,40 0,-39 0,39 0,-20 0,0 0,20 0,-20 0,0 0,20 0,-19 0</inkml:trace>
  <inkml:trace contextRef="#ctx0" brushRef="#br0" timeOffset="93841">10636 8751,'20'0,"-20"0,0 0,20 0,0-20,0 20,-1 0,21 0,-20-20,20 20,19 0,-19 0,0 0,-21 0,1 0,0 0,0 0,0 0,-20 20,20-20,-20 0,0 0</inkml:trace>
  <inkml:trace contextRef="#ctx0" brushRef="#br0" timeOffset="96241">12740 8493,'0'0,"-20"0,0 0,0 0,0 0,0 0,1 0,-21 0,20 0,20 20,-40-20,21 20,-1 0,0-1,-20 21,0 0,21 0,-21 19,0 20,20-19,-19-20,19 19,-20 21,-19-21,39-19,0-1,0-19,-20 0,40 0,-39 0,39-20,-40 20,40-20,-20 20,-19-20,19 0,0 0,-20 0,40 0,-20 0,1 0,-1-20,0 20,-20-20,0 0,21 20,-1-20,0 20,0 0,20-20,0 20,-20-20,20 1,0 19,0-20,0 0,0 0,0 0,0-19,0-1,0 0,0 20,20-19,0 19,0-20,0 40,19-20,-19 0,0 20,20-19,-40 19,39-20,-39 20,20 0,-20 0,20 0,-20 0,40 0,-20 20,-1-20,21 19,-20 21,20-20,-21 20,21-1,-20-39,0 40,0-20,0 0,-1 0,1-1,0-19,0 20,0 0,-20-20,20 0,-1 0,-19 0,20 0,-20 20,20-20,0 0,0 0,0 0,-20 0,39 0,-19 0,0 0,0 0,0 0,0 0,-1 0,-19 0,40 0,-40 0,20 0,0 0,0 0,-20-20,19 20,-19 0,20-20,-20 20,0 0,20 0,-20-20,0 20,20 0,0-19,-20 19,0-20,0 0,20 20,-20 0,0-20,0 20,20-20,-20 20,0-20,0 1,0 19,0-20,0 20,19-20,-19 20,0-20,20 0,-20 20,0-20,0 20,0-20,0 20,0-19,0-1,0 0,0 20,20-20,-20 20,0-20,0 0,0 1,0 19,0-20,0 0,0 20,0-20,0 20,0-20,0 0,0 0,0 20,0-19,0 19,0-20,-20 20,0 0,20 0,-19 0,19 0,-40-20,40 20,-20-20,0 20,0 0,0 0</inkml:trace>
  <inkml:trace contextRef="#ctx0" brushRef="#br0" timeOffset="97393">13216 9108,'0'20,"0"-20,0 20,20-20,-20 20,20 0,-20-20,0 39,19-39,1 20,-20 0,0 0,0-20,0 20,0 0,0-1,0-19,0 20,0 0,0-20,-20 20,1 0,19-20,0 0,-20 0,20 20,-20-20,20 0,-20 19,0-19,0 0,20 0,-19 0,-1 0,20 0,0 20,-20-20,20 0,0 20,-20-20,20 0,0 0,-20 0,20 20,-20-20,20 0,0 0,0 20,-19-20,19 0</inkml:trace>
  <inkml:trace contextRef="#ctx0" brushRef="#br0" timeOffset="101411">13791 8930,'20'0,"-20"0,20 0,0 0,-20-20,20 20,0-20,-1 20,1 0,20 0,0 0,-1 0,1 0,-20 0,20 0,-21 0,1 0,20 0,-40 0,20 0,-20 0,20 0,-20 0,20 0,-1 0,-19 0,20 0,-20 0</inkml:trace>
  <inkml:trace contextRef="#ctx0" brushRef="#br0" timeOffset="102153">14724 8453,'0'0,"0"20,0 0,0-20,0 40,0-1,20 41,-20-40,0-1,0 1,0 0,0-21,20 41,-20-20,0-1,0-19,0 20,0 0,0-21,0 1,0 0,0 0,0-20,0 20,0 0,0-20,0 19,0-19,0 20,0-20,0 20,20-20,-20 20</inkml:trace>
  <inkml:trace contextRef="#ctx0" brushRef="#br0" timeOffset="103217">11370 10974,'0'-20,"20"20,0-20,0 20,0 0,0 0,19 0,1 0,20 0,-21-20,21 20,-20 0,19 0,-19 0,-1 0,1 0,0 0,-20 0,-20 0,19 0,1 0,-20 0,20 0,-20 0,20 0,-20 0,20 0,-20 0,40 0,-40 0,19 0,1 0,0-20,-20 20</inkml:trace>
  <inkml:trace contextRef="#ctx0" brushRef="#br0" timeOffset="103825">12442 10339,'0'19,"20"21,-20-20,0 20,0-1,0 21,20-20,-20-1,20 1,-20 0,19-1,-19 21,0-20,0-21,0 21,0 0,0-1,0-19,0 20,20-20,-20 0,20-20,-20 19,0-19,0 20,0-20</inkml:trace>
  <inkml:trace contextRef="#ctx0" brushRef="#br0" timeOffset="104281">12958 11093,'0'19,"0"-19,0 20,0 0,0 0,0 20,0-20,0-1,-20 1,20 0,0 0,-20 0,20-20,0 20,-20-20,20 0,0 19,-19-19,19 0</inkml:trace>
  <inkml:trace contextRef="#ctx0" brushRef="#br0" timeOffset="106160">13553 10418,'0'0,"0"0,20-20,-20 0,20 0,0 1,19-1,-19 0,0 0,20 20,-20 0,19 0,-19 0,40 0,-21 0,1 0,-20 40,20-40,-20 20,-1-1,-19 1,0-20,0 20,0 0,0 0,0-20,-19 39,-1-19,20 0,-40 20,40-40,-40 40,20-40,1 19,-41 1,40 0,0 0,1-20,-1 20,0-20,20 20,0-20,-20 0,20 0,0 0,20-20,20 0,-1 20,1 0,0 0,-1 0,1 0,20 20,-21 0,1-1,-20 1,19 0,-39 0,20-20,-20 20,0 0,0 0,0-20,0 19,0 1,0 0,0 0,0 0,0 0,0 19,0-39,0 40,-20-20,1-20,19 39,-20-39,0 20,20 0,-20 0,20-20,-20 0,0 20,1-20,-1 0,20 0,-40 0,40 0,-20 0,0 0,0-20,1 20,19-20,-40 20,20-20,0 20,-19-20,19 20,0 0,20 0,-20 0,20 0,-20 0</inkml:trace>
  <inkml:trace contextRef="#ctx0" brushRef="#br0" timeOffset="107928">12125 12482,'19'-20,"1"20,20-40,0 40,-21-20,21 0,-20 20,0-19,19 19,1 0,-20 0,0 0,20 0,-21 0,-19 19,20-19,0 0,-20 20,20 0,-20 0,20-20,-20 20,20 0,-20 0,19 19,-19-19,0 0,0 0,0 0,0-1,-19 1,-1 0,0 0,0 0,0 0,-19-20,19 20,0-1,0-19,20 0,-40 0,40 0,0 0,0-19,20 19,-20-20,20 20,20 0,-1 0,1 0,-20 0,39 0,-19 0,0 20,-20-1,0-19,-1 20,-19-20,20 20,-20 0,0-20,0 20,0 0,20-1,-20 1,0 20,0-20,0 19,0-19,-20 20,0-20,1 0,19 0,-20-1,20-19,-20 20,20-20,-40 0,20 0,-19 0,19 0,-20 0,0 0,1 0,-1 0,20 0,-20-20,21 20,-1-19,-20 19,20-20,0 20,-19 0,19-20,0 20,-20-20,21 20,-1-20,0 0,0 20,0-20,20 20,-20 0,20-19,0 19,0 0,-20 0</inkml:trace>
  <inkml:trace contextRef="#ctx0" brushRef="#br0" timeOffset="108656">13077 13077,'20'0,"-20"20,0 0,20 0,0 19,-1 1,21 0,-40-1,0 1,20 0,-20-40,0 39,0-39,0 20,-20-20,0 20,20-20,-20 0,20 0,-19 0,19 0,-20 0,0 0,0 0,20 0,-20 0,0 0</inkml:trace>
  <inkml:trace contextRef="#ctx0" brushRef="#br0" timeOffset="110208">14903 12521,'-20'0,"20"0,-20 0,-20 20,1-20,-1 0,0 0,1 0,-1 0,-20 0,21 0,19 0,0 20,-40-20,41 20,-1 0,-20 0,20-1,0-19,-39 40,39-20,-20 0,-19 0,39-20,0 20,-20-1,21-19,-1 0,0 20,0-20,0 0,0 0,20 0,-39 0,39 0,-20 0,0-20,0 20,0-19,20 19,-20-20,20 20,-19-20,-1 20,20 0,0-40,0 40,0-20,-20 0,20 1,0-1,0 20,0-40,20 40,0-40,19 21,21 19,-21 0,21-20,-20 20,19 0,-19 0,0 0,19 20,-39-1,0 1,20 0,-40 0,39 20,-19-21,20 41,-20-40,-1 20,21-21,-20 1,20-20,-1 20,-19 0,0-20,20 20,-20-20,-1 0,21 0,-20 0,0-20,19 0,-19 0,0 20,20-20,-40 20,39-19,-39-1,20 20,-20 0,20 0,-20-20,20 20,-20-20,0 20,0-20,0 20,0-20,0 20,0-20,0 20,0-19,-20 19,20-20,-20 20,20-20,0 20,-20 0,20-20,0 20,-19 0,19-20,0 20,-20 0,0 0,20-20,0 20,-20 0,20 0</inkml:trace>
  <inkml:trace contextRef="#ctx0" brushRef="#br0" timeOffset="114824">16272 8890,'0'0,"20"0,-20 0,20 0,-1 0,1 0,0 0,0 0,0 0,0 0,-1 0,1 0,40 0,-40 0,0 0,-1 0,1 0,0 0,-20 0,20 0,-20 0,20 0,-20 0,20 0,-20-20,0 0</inkml:trace>
  <inkml:trace contextRef="#ctx0" brushRef="#br0" timeOffset="116152">16867 8453,'0'-19,"20"19,-20 0,20 0,0-20,0 20,19 0,1-20,0 20,-21-20,21 20,-40 0,20 0,-20 0,40 0,-20 0,-1 0,21 0,-20 0,-20 20,40-20,-40 0,19 20,-19 0,0-20,20 19,0 1,-20-20,0 40,0-40,0 40,0-21,0-19,0 40,0 0,0-20,-20 0,20-1,-39 21,39-20,-20 20,0-21,20 1,-20 0,0 0,20 20,-20-40,20 20,-19-1,-1 1,0-20,0 20,20-20,-20 0,20 20,-20-20,20 0,-20 20,1-20,19 20,-20-20,20 0,-20 0,20-20,0 0,0 20,0 0,-20-20,20 20,-20-20,20 20,0-39,0 39,-20-40,20 40,0-20,0 20,0-20,0 20,0-20,0 0,20 20,-20 0,20-19,20 19,-20 0,-1 0,21 0,0 0,0 0,-1 19,1 1,0 20,-1-20,-19 0,40 0,-60-1,39 1,-39-20,0 20,20 0,-20-20,20 0,-20 20,0-20,20 0,0 0,-20 0,0-20,0 0</inkml:trace>
  <inkml:trace contextRef="#ctx0" brushRef="#br0" timeOffset="123048">22840 8076,'0'20,"0"-20,0 20,0 20,20-1,-20-19,20 20,-20 20,0-41,0 21,0-20,0 20,0-1,0-19,0 0,20 20,-20-21,0 1,0 0,0 20,20-40,-20 40,0-40,0 19,0-19,0 20,0-20,0 20,0 0,0-20,0 20,0 0,0-20,0 19,0 1,0-20,0 20,19 0,-19-20,0 40,0-40,0 20,0-20,0 19,0 1,0-20,20 0,-20 20,0-20</inkml:trace>
  <inkml:trace contextRef="#ctx0" brushRef="#br0" timeOffset="124319">22503 8652,'0'0,"20"0,-20 0,19 0,1-20,0 20,20 0,0 0,19-20,-19 20,19 0,-19 0,20 0,-1 0,-19 0,19 0,-39 0,0 0,0 0,0 0,0 0,-20 0,19 0,-19 0,0-20,20 20,-20 0,20 0,0 0,-20 0,20 0,-20 0,20 0,-20 0,19 0,1 0,-20 0,20 0,-20 0,20 0,0 0,0 0,-20 0,19 0,-19 0</inkml:trace>
  <inkml:trace contextRef="#ctx0" brushRef="#br0" timeOffset="132063">16708 10220,'-19'0,"19"0,-20 0,0 0,-20 19,20-19,1 20,-21 20,0-20,20 19,-19-19,19 0,0 40,0-21,0 1,20-20,0 20,-20-21,20 21,0-20,0 20,0-1,0-19,20 0,0 20,0-20,0-1,-20 1,39 0,-39 0,40 0,-20 0,0-20,0 0,19 19,-19 1,40-20,-21 0,21 0,0 20,-1-20,-19 0,19 0,-19-20,19 0,-19 1,0 19,-20-20,0 0,19 0,-39 0,20 0,0 1,-20-21,20 0,-20 20,0-19,0-1,0 0,0 1,0-1,0 20,-20-40,0 41,0-1,20-20,0 0,-20 40,1-39,19 39,-20-20,20 20,0 0,-20 0,20 0,-20-20,0 20,20 0,-20 0,20 0,-20 0,20 0,-19-20,19 20,-20-20,0 20,20 0,-20 0,20 0,-20-19,0 19,1 0,-1 0,0-20,0 0,0 20,0 0,1-20,19 20,-20 0,0 0,20 0</inkml:trace>
  <inkml:trace contextRef="#ctx0" brushRef="#br0" timeOffset="138647">22384 10597,'0'-20,"0"20,20 0,19 0,1-20,0 20,-1 0,21-20,-20 20,19 0,1 0,-1 0,-19 0,0 0,19 0,-19 0,-20 0,-1 0,21 0,-20 0,0 0,-20 0,20 0,-20 0,20-20,-20 20,39 0,-39 0,20 0,-20 0,20 0,0 0,0 0,-1 0,1 0,0 0,0 0,0 0,0 0,-1 0,1 0,0 0,-20 0,20 0,-20 0,20 0,0 0,-20 0,0 0,20 0,-20 0,19 0,-19 0</inkml:trace>
  <inkml:trace contextRef="#ctx0" brushRef="#br0" timeOffset="141271">16609 12105,'0'0,"0"20,0-20,0 19,-20 1,20 0,-19 20,-1-1,20 1,-20 0,0-40,20 39,-20 1,0-20,20 0,0 0,-20 0,1-1,19 1,0 0,0 0,0-20,0 0,0 20,19-20,1 0,0 0,0 0,40 0,-21 0,21 0,-21 0,1 0,-20 0,20 0,-1 0,-39 0,20 0,-20-20,40 20,-40 0,20 0,0 0,-1 0,21 0,0 0,-20 0,-1 0,1 0,20 0,-40 0,20 0,0 0,0 0</inkml:trace>
  <inkml:trace contextRef="#ctx0" brushRef="#br0" timeOffset="142103">17205 12105,'0'20,"0"19,-20-19,20 40,0-21,0 1,0 19,0 1,0 0,0-21,0 1,0 0,0-1,0 1,0-20,0 0,0 19,0-19,0 0,0 0,0 20,0-21,0 1,0 0,0-20,0 40,0-40,20 20,-20-1,0-19,0 20,0 0,0 0,0-20,0 40,0-40,19 0,-19 20,0-1,20-19,-20 20,0-20,0 20,0-20,0-20,20 0</inkml:trace>
  <inkml:trace contextRef="#ctx0" brushRef="#br0" timeOffset="152542">18812 6132,'0'0,"0"0,20 0,-20 0,59 0,-19 0,19 0,-19 0,-20 0,20-20,-20 0,19 0,-39 0,20 20,-20-20,20 1,-20 19,-20 0,0 0,0 19,1 21,-21-20,20 20,-20-1,40-19,-39 20,39-40,-20 20,0 0,20-1,0-19,-20 20,20-20,0-20,0 20,20-39,-20 19,40-40,-1 1,1 39,0-40,-1 41,21-21,-40 20,0 0,-1 20,1 0,-20 0,0 20,-20 0,1 39,-1-19,0 20,-20-21,20 1,1 0,19-20,-20 19,20-39,-20 40,20-40,0 0,0 0,20 0,-20-20,0 20,20-20,19-39,41 19,-21-19,21 19,-1-20,20 21,-20-1,21 20,-80 20,-1 0,-19 0,-19 20,-1 39,-20 1,0 0,1-1,-21 20,1-19,39 0,-20-41,20 21,20-40,0-20,0 0,20-19,0-21,59 1,1-21,-1 1,0 39,1 0,-21 1,-19 19,0 20,-21-20,-19 20,0 20,0 0,-39 39,19 1,-20-1,40 1,-39-40,39 19,0-19,-20-20,20 20,0-20,20 0,-20 0,0-20,19 0,1-19,20-1,0-19,39-1,-19 20,-1 1,20-1,-19 40,-20-20,-20 20,-1 0,1 0,-20 0,0 20,0 20,0 19,0 1,-20-1,20 1,-19-1,-1-39,20 0,0 0,0-20,0 20,0-20,0-40,20 20,-20-20,39-19,1-1,-20 41,0-21,19-20,-19 40,-20 1,20 19,-20 0,0 19,0 1,-40 20,20 20,1-1,19-19,-20 39,0-59,20 20,0-20,0-20,0 19,0-19,20 0,-20-19,0-1,39-20,41-20,-40 21,-1 19,1 0,-40 0,0 20,20 0,-40 0,0 0,-20 0,-39 20,-60 20,-20-40,-19 20,-21-20,21 19,78-19,-38 0,-1 0,39 0,-19 0,40 0,39 20,1-20,19 0,20 20,-20-20,20 20,-20-20,0 20,0-20,20 0,-19 20,-1-20,20 20,0-20,0 0,20 0,-1 0,21 0,0 0,-1-20,41 20,19-20,0 0,40 20,0 0,-20 0,0 0,20 0,-40 0,-19-20,-1 20,-19 0,-21 0,-19 0,0-20,20 20,-20 0,-1 0,41-20,-1 20,-39-19,0 19,0 0,0 0,0 0,-20 0,20 0,-20 0,19-20,1 20,0 0,-20 0,20 0,-40 0,0 0,0 0,-19 0,-21 0,-19 0,-60 0,20 0,-20 0,0 0,0-20,20 20,20-20,19 20,41 0,19 0,-20 0,20 0,-39 0,19 0,-19 20,-1-20,1 0,19 0,0 0,20 0,20 0,-20 0,1 0,19 0,0 0,19 0,41-20,39 0,0 20,40 0,20 0,-20 0,-20 0,20 0,-20 20,20-20,-60 0,1 20,-21-20,-19 0,-20 0,19 0,-39 0,20 0,-20 0,0-20,20 20,-20-20,20 20,-20 0,20 0</inkml:trace>
  <inkml:trace contextRef="#ctx0" brushRef="#br0" timeOffset="153502">22761 11986,'0'0,"0"19,0-19,20 60,-1 0,-19 19,40 40,-20-40,20 40,-1-19,-19-21,0-19,0-1,0 1,0-41,-20 21,0-20,0-20,0 20,0-20,19 0</inkml:trace>
  <inkml:trace contextRef="#ctx0" brushRef="#br0" timeOffset="154142">22344 12442,'0'0,"20"0,-20 0,20 0,39 0,1-20,19 20,1 0,39-20,-40 0,20 20,0-19,-19 19,-1-20,-19 20,-21-20,21 20,-40 0,0 0,-1 0,-19 0,20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7T19:57:54.075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19764 5913,'-79'-19,"-40"-1,0 0,0 0,20 20,-1 0,21 0,39 0,1 0,19 20,-20 0,20 19,20 1,-39-20,39 20,0 19,0-39,0 0,0 0,19 0,1-1,0 1,20 20,-1-40,61 40,-1-1,40-19,59 20,-59-20,0 0,-60-20,-39 0,20 0,-21-20,-19 0,20 0,-40 0,40 0,-40 0,19 20,-19-39,0 39,20-20,0 20,-20-40,0 40,0 0,0-20,0 20,0-19,0 19,0-20,0 0,-20 20,0 0,-19-20,-21-20,-59 20,20-19,-40-1,-40 20,60 0,0 1,0 19,80 0,-21 0,0 0,41 19,-1-19,20 40,-40-20,40 20,-20-1,20-19,-20 0,20 20,0-20,0-1,0 1,0 0,20 0,0 0,20 0,19-20,60 39,40 1,40-20,-1 20,20-21,-39-19,-1 0,1 0,-20 0,-20 0,-40-19,-40-1,-39 0,0 0,-20 0,20 20,-20-20,0 20,0-20,0 20,0-19,0-1,-20 20,0 0,0-20,1 0,-41-20,-19 21,19 19,-19-40,-40 40,39-20,-19 20,20 0,-20 0,-1 0,21 0,-20 20,19 20,1-1,0 1,19-20,-19 19,39-19,20 0,-19 0,39 0,0 0,-20-20,20 20,0-20,0 0,20 0,-1 0,41 0,39 0,60 0,19 0,21 0,-21 0,-19 0,-20 0,0-20,-60 0,-39 0,-20 20,-20-20,-20 20,0 0,-39 0,-21-20,-59 20,-19 0,78 0,41-20,-120 20,-20 0,21 0,-1 0,40 0,59 0,21 0,19 0,20 0,0 0,20 0,19-39,21 19,19 0,60-20,20 40,-20-19,0 19,-60 0,-39-20,-21 20,1 0,-40 0,1 0,19 0,-60 0,-39 0,-80 0,-99-40,21 20,58-39,80 59,-20 0,60 0,59 0,0 0,20 0,0 0,20 0,20 0,59 0,40 0,59 19,-39 1,59 20,-59-20,0 20,-40-21,-80-19,-19 0,-20 0,-39 0,39 20,-40 0,-20-20,1 20,-1 0,-39-20,40 20,19-20,0 0,20 19,0-19,1 20,19-20,-20 0,20 0,0 0,20-20,-1 1,21-1,20-20,-1 40,-19-40,-20 21,0 19,-40 0,0 0,20 0,-60 0,1 0,-1 19,1 1,39-20,-59 20,59 0,-20 0,0 0,40-1,0-19,-19 0,19 20,0-20,19-20,-19 1,20 19,0-40,0 40,-20-20,20 0,-20 0,0 1,0 19,0-20,0 0,0 20,-20 0,0-20,-39 20,-1-20,-39 20,39 0,1 0,19 0,20 20,-20 0,21 0,19 0,-20-1,20-19,0 40,0-20,0-20,20 20,-1 19,21-39,20 20,-21-20,21 0,19 0,-19 0,19 0,-19-20,-21 1,1-1,0 0,-40 0,20 20,-20-40,0 40,0-19,0-1,0 20,-20-20,0 0,20 20,-20 0,0 0,-19 0,-21 0,40 0,-99 0,40 20,19 0,1 19,19-39,-20 40,60-40,-19 20,19 0,0-20,0 20,0-20,0 19,0-19,0 0,19 20,-19-20,20 20,20-20,39 0,1 0,19 0,0-20,-19 0,-21 20,1-19,-21-1,-39 0,20 0,-20 20,0-20,0 20,-20 0,0-20,1 20,-1-19,-20 19,-39 0,-40 0,39 0,1 19,-20 1,59 20,0-40,1 40,19-21,0 21,20-40,0 20,0 0,0 0,0-20,20 0,-20 39,39-39,1 20,0 0,19-20,21 0,59 0,0 0,-20 0,0 0,20 0,-60-20,-20-19,1 19,0 0,19 0,-59 0,0 0,-1 20,1-20,-20 20,20 0,-20-19,40-1,-40 20,0 0,20 0,-20-20,0 20,-20 0,0 0,-20 0,-59 0,-20 0,-40-20,20 20,-19-20,58 20,1 0,0 0,20 0,19 0,20 0,1 20,19 0,20-20,-20 0,20 0,0 20,0-20,0-20,20 0,39 20,-19-40,20 21,19-1,20 20,0-20,-19 20,59-20,0 20,39 20,-59-20,-39 0,-21 0,-19 0,0 20,-21-20,21 0,0 0,-1 0,-19 0,-20 0,20 0,-40 0,0 0,20 0,-39 0,-21-20</inkml:trace>
  <inkml:trace contextRef="#ctx0" brushRef="#br0" timeOffset="2494">17006 3969,'0'0,"0"20,-20-1,20 1,0 0,0 0,-20 0,20 0,0-1,0 1,0-20,0 20,0-20,0 20,0 0,0-20,0 20,0-20,0 20,0-20,0 19,0 1,0-20,0 20,0-20,0 20,0-20,0 20,0 0,0-1,0-19,0 40,0-20,0 0,20 20,-20-1,0-19,0 0,0 0,0-20</inkml:trace>
  <inkml:trace contextRef="#ctx0" brushRef="#br0" timeOffset="2966">16768 4326,'0'0,"20"0,0 0,39 0,21 20,19-20,20 20,-20-20,0 19,-19-19,-41 0,-19 0,0 0,-20 0</inkml:trace>
  <inkml:trace contextRef="#ctx0" brushRef="#br0" timeOffset="4038">17800 3989,'0'0,"20"0,-20 0,20 0,19 0,41 19,-21 21,21-20,-41 0,1 0,-20-20,-20 19,20 1,-20-20,0 20,0-20,-20 20,0-20,20 20,-20 0,20 0,-20-1,0 1,20 0,-19-20,19 0,-20 20,20 0,-20-20,0 20,20-20,20-20,0 20,0-20,19 20,21 0,-1 0,-39 20,0-20,0 0,0 0,-1 20,-19-20,0 19,0-19,0 20,20-20,-20 0,0 20,0 0,0 0,0-20,0 20,0 0,0-1,0-19,0 20,0-20,0 20,0-20,-20 20,20 0,-19-20,19 20,-20-20,20 0,-20 0,20 0,-40 0,-19 19,19-19,-19 0,-1-19,0 19,1-20,-1 0,1 0,19 20,-19 0,39-20,0 0,0 20,20 0,-20-19</inkml:trace>
  <inkml:trace contextRef="#ctx0" brushRef="#br0" timeOffset="4830">15022 3969,'0'0,"0"20,0-20,0 19,0 21,0 0,0 19,0-39,0 40,0-21,-20 21,20-40,-20 0,20-1,0 1,0-20,0 20,0 0</inkml:trace>
  <inkml:trace contextRef="#ctx0" brushRef="#br0" timeOffset="5239">14704 4227,'40'0,"19"0,1 0,-1 0,1 0,-20 0,19 0,-39 0,0 0,0 0,-20 0,20-20,-1 20,-19-20,20 20</inkml:trace>
  <inkml:trace contextRef="#ctx0" brushRef="#br0" timeOffset="6527">15518 3929,'-20'0,"20"0,20 0,-20 0,20 0,-20 0,39 0,-19 0,20 0,-20 0,19 0,1 20,-20 0,20-20,-40 20,19-20,-19 0,0 19,0 1,0-20,0 20,0-20,0 20,0 0,0 0,0-1,-19 1,-1 20,20-40,-40 20,40 0,-40 0,40-20,-19 19,-1-19,0 0,0 0,20 0,0 20,0-40,0 20,20 0,-20-19,40 19,-21 0,1 0,20 0,-20 0,19 0,-19 0,0 0,20 39,-20-39,0 20,-1 0,1-20,-20 20,20 0,-20-1,0-19,0 20,0 0,20-20,-20 20,0 0,0 0,0-20,0 20,0-1,0 1,-20-20,0 20,20 0,-20 0,20-20,-39 20,39-1,-60 1,40 0,-19-20,-1 0,0 0,-19 0,39 0,0 0,-20 0,21 0,-1 0,0 0,0 0,20-20,-20 20,20-20,0 20,0-19,0 19,0-20,0 20,0-20,-20 0</inkml:trace>
  <inkml:trace contextRef="#ctx0" brushRef="#br0" timeOffset="7695">675 6271,'0'0,"20"0,-1 0,21 0,-20 0,0 0,19 0,1 0,0 0,-1 0,-19 0,0 0,0 0,-20 0,20 0,0 0,-20 0,20 0,-20 0,19 0,-19 0,20 0,0 0,-20 0,20 0</inkml:trace>
  <inkml:trace contextRef="#ctx0" brushRef="#br0" timeOffset="8198">1389 5894,'20'39,"0"1,0 39,19-39,-19 20,40 39,-21-40,1 1,0 19,19-19,-19 19,0-39,-40-20,39 39,-19-39,0 0,0 0,-20 0,20-1,-20-19,20 0,-20 20,19-20,1 0</inkml:trace>
  <inkml:trace contextRef="#ctx0" brushRef="#br0" timeOffset="8702">1865 5874,'-20'0,"20"20,-19 19,-1-19,-20 20,20 19,-19 1,19-20,-20-1,20 21,0 19,-19-39,19 19,0 1,0-20,0 19,0-39,1 0,19 19,0-39,0 20,-20-20,20 20</inkml:trace>
  <inkml:trace contextRef="#ctx0" brushRef="#br0" timeOffset="9798">2103 5675,'20'0,"0"0,-20 0,20 0,0 0,19 0,-19 0,20 0,20 0,-1 0,-19 0,-1 0,1 0,-20 0,0 0,-20 20,0-20,20 0,0 20,-20 0,0 0,19 0,-19-1,0 1,20 20,-20-20,0 19,0-19,0 40,0-21,0-19,-20 0,1 20,-1-20,20 0,0-1,-20-19,20 20,0-20,-20 20,20-20,-20 0,0 0,20 0,-20 0,20-20,0 0,0 20,0 0,0-19,0 19,0-20,20 0,0 20,0-20,20 20,-1 0,-19 0,20 0,-20 0,19 0,21 20,-20 0,-20 0,39 19,-39-19,0 0,0 20,-1-21,1 1,0-20,-20 20,0 0,20-20,-20 0,0 20</inkml:trace>
  <inkml:trace contextRef="#ctx0" brushRef="#br0" timeOffset="10278">3473 6132,'0'59,"19"1,1 19,-20-39,20 19,-20-19,20 20,0-21,0 1,-20 0,20-21,-20 1,0 0,19 0,-19 0,0-20,0 20,0-20,20 0,-20 20</inkml:trace>
  <inkml:trace contextRef="#ctx0" brushRef="#br0" timeOffset="10822">3433 6469,'0'0,"20"0,-20 0,20 0,-20 0,39 0,1 0,-20 0,20 0,-1 0,21-20,-1 20,-19 0,20 0,-21 0,-19 0,0 0,0 0,-20 0</inkml:trace>
  <inkml:trace contextRef="#ctx0" brushRef="#br0" timeOffset="12215">4564 5933,'0'0,"20"0,-20-20,0 20,20 0,0-19,-1 19,21-20,20 0,-21 20,21 0,-20 0,-1 0,1 0,-20 0,0 0,-1 0,21 20,-40-20,40 39,0-19,-21 20,21 0,-40-21,40 21,-20 20,-20-21,0 1,0 0,0-20,0 39,0-39,-20 20,0-20,0 39,-20-39,21 0,-21 19,20-19,-20 20,20-40,1 20,-41 0,40-1,-19-19,-1 0,0 0,0 0,21 0,-1 0,20 0,0 20,-20-20,20 0,0-20,-20 20,20-19,0 19,0 0,-20 0,20-20,0 20,-20-40,20 40,0-20,0-19,0 39,0-20,0-20,20 40,-20-20,40 0,0 20,-1-19,1 19,-20 0,20 0,-21 0,1 19,0-19,0 20,0 0,0 20,-1-20,1 19,0 1,20-20,-20 19,0 1,-1-20,1 0,0 0,0 0,-20-20,20 0,-20 19,0-19,20 0,-20 0,19-19,1-1,20-20</inkml:trace>
  <inkml:trace contextRef="#ctx0" brushRef="#br0" timeOffset="12694">5398 6072,'39'40,"-39"0,60 39,-21-20,1-19,-20 20,20-1,-1-19,1 0,-20-1,20 1,-21-20,21 19,-20-19,0 0,0 0,-1 0,-19-20,0 0,20 20,-20-20,0 0,20 0,-20 20,0-20,20 0</inkml:trace>
  <inkml:trace contextRef="#ctx0" brushRef="#br0" timeOffset="13166">5814 6132,'-39'39,"39"1,-40 0,20-1,0 21,-20-20,40-1,-19-19,-21 40,40-40,-20-1,20 1,-40 0,40 0,0-20,0 20,-19-20,19 20</inkml:trace>
  <inkml:trace contextRef="#ctx0" brushRef="#br0" timeOffset="13670">6370 5953,'0'0,"0"20,0-20,0 20,20 19,-20-19,20 40,-1-1,-19 1,0 19,0 1,0-1,20-19,0-1,-20-19,20-20,-20-1,0 1,0 0</inkml:trace>
  <inkml:trace contextRef="#ctx0" brushRef="#br0" timeOffset="14166">6231 6330,'0'0,"20"0,-20 0,20 0,19 0,-19 0,20 0,19 0,1 0,-1 0,21 0,-1 0,-19 0,-1 0,-19 0,-20 0,-20 0</inkml:trace>
  <inkml:trace contextRef="#ctx0" brushRef="#br0" timeOffset="15535">7144 5933,'0'0,"20"-20,-20 20,19 0,-19 0,20-19,0 19,0 0,20-20,-21 20,1 0,0 0,-20 0,20 0,0 0,-20 20,0-20,0 0,20 19,-20-19,0 20,0-20,0 20,0 0,20 0,-20 0,0-1,0 1,-20 0,0 0,20 0,-20 0,0 0,0-1,0-19,1 40,-1-40,0 20,0-20,-20 20,21-20,19 20,-20-20,20 0,20 0,-20 0,19-20,41 0,-20 20,-1-20,21 20,-1 0,1 0,-40 0,39 20,-39 0,20-20,-20 20,0-20,-1 19,-19-19,0 0,0 20,20-20,-20 20,0-20,0 20,0 0,0 0,20 0,-20-1,0 1,0-20,0 40,-20-40,0 20,20 19,-19-39,-1 40,0-40,0 20,0 0,0 0,-19-20,19 0,0 19,-20-19,1 20,-1-20,0 0,0 0,-19 0,39-20,-39 20,39-19,0 19,20 0,-20-20,20 20,0-20,0 20,0-20,0 20,40 0,-20 0</inkml:trace>
  <inkml:trace contextRef="#ctx0" brushRef="#br0" timeOffset="16621">8076 6152,'20'19,"0"-19,20 20,19 0,1 20,-1 19,60 1,-19-40,-21 39,0-19,-19-20,-20-20,-21 20,21-20,-40 19,-20-19,20 0,-20 0,1 20,-21 0,0-20,-19 0,19 20,-20-20,1 20,-1-20,21 20,-1-20,0 0,1 0,-1 19,40 1,-20-20,20 0,-20 0,0 20,20-20,0 0,-19 0,19 20,0-20,-20 0,20 20</inkml:trace>
  <inkml:trace contextRef="#ctx0" brushRef="#br0" timeOffset="17949">9386 5814,'-20'0,"0"20,1-20,19 20,-20 0,20-20,-20 20,0-1,20 1,-20 20,0-20,20 19,0 1,-19 40,19-21,0 20,0-19,0 19,0-39,0 39,19-39,1 0,0-1,20 1,-20 20,39-21,-39-19,20 20,-1-20,21 0,-20-1,-21 1,21-20,0 0,-20 20,-1-20,21 0,-20 0,0 0,19-20,-19 0,0 1,20 19,-40-40,59 20,-59 0,40-19,-40 19,20-20,0 0,-20 20,0-19,0-1,0-19,0 19,0 20,0-20,0-19,0 19,-20 0,0 1,20-1,-20 0,20 1,-20-1,1 40,19-40,0 20,-20 20,0-39,20 39,-20-20,20 20,-20-40,20 40,-20-20,0 20,1 0,19-19,-40-1,20 20,0-40,-39 40,19-20,0 0,21 1,-21 19,40 0,-20 0,0-20,0 20,0 0,1 0,-1 0,-40 0,40 0,-19-20,19 20,0 0,20 0,-20 0,0 0,20 0,-19 0,19 20,0-20,-20 0,20 0</inkml:trace>
  <inkml:trace contextRef="#ctx0" brushRef="#br0" timeOffset="27501">675 7104,'0'20,"-20"0,0 0,0-20,20 19,-20 1,20-20,-20 20,1 0,19 0,-20-20,20 20,-20-1,20-19,-20 20,20-20,-20 20,20 0,0 0,-20 0,20-20,-19 39,19-19,-20 0,20 0,0 0,-20 19,20-19,-20-20,20 40,0-40,0 20,0 20,0-21,0 1,0 0,0 0,0 0,0 0,0-1,0 1,0 20,0-20,0 0,20-1,-20 1,0 0,20 0,0 0,-20 0,19 0,1 19,0-19,0 0,20 20,-21-21,21 21,-20-40,0 40,20-40,-21 20,1 0,0-20,-20 0,0 0</inkml:trace>
  <inkml:trace contextRef="#ctx0" brushRef="#br0" timeOffset="28165">695 7799,'0'0,"19"0,1 0,0 0,0 0,20 0,-21 0,1 0,20 0,-40 0,20 0,-20 0,20 0,-20 0,19 0,1 0,-20 0,20 0,-20 0,20 0,-20 0,20 0,-20 0,20 0,0 0,-20 0,19 0,-19 0</inkml:trace>
  <inkml:trace contextRef="#ctx0" brushRef="#br0" timeOffset="28781">1449 7501,'19'0,"-19"20,0-20,20 39,20-19,-20 20,0 0,19-20,-19 19,20 1,-20-20,19 19,-39-39,20 20,-20 0,20 0,0-20,-20 20,40 19,-40-39,19 20,-19 0,40 20,-40-40,20 20,-20-20,0 0,0 20</inkml:trace>
  <inkml:trace contextRef="#ctx0" brushRef="#br0" timeOffset="29373">1905 7560,'-40'20,"20"20,-19-20,19 0,-20 19,1 1,19 0,0-20,0-1,0 1,20-20,-20 40,1-40,19 20,-20 0,0-1,20-19,-20 20,20 0,-20 0,20-20,-20 20,20-20,0 20,0-20,0 0,-20 0</inkml:trace>
  <inkml:trace contextRef="#ctx0" brushRef="#br0" timeOffset="30301">4167 7243,'0'0,"20"0,0 0,0 20,0-20,-1 0,1 20,-20-20,20 19,0 1,0 0,-20 0,0 0,39 0,-39 0,0-1,20 21,-20-20,20 0,-20 19,0 1,0 0,0-20,0 19,0 1,0 0,-20-1,0 1,1-20,19 39,-20-39,0 0,20 20,-40-20,20 19,-19-39,19 40,-20-20,1 0,39-20,-20 20,0-1,0-19,20 0,-20 0,20 20,-20-20,0 0</inkml:trace>
  <inkml:trace contextRef="#ctx0" brushRef="#br0" timeOffset="31261">4762 7183,'-19'0,"19"40,0-40,0 20,-20 20,20-40,-20 39,20-19,0 0,-20 20,20-40,-20 39,20-19,0 20,0-20,-20 0,20 19,0 1,-19-20,19 0,0 19,0 1,0-20,0 0,0 0,0-1,0 1,19 0,-19 0,20 0,-20-20,0 20,20-1,0-19,-20 0,0 20,0-20,20 20,-20-20,39 0,-39 20,20 0,0-20,0 20,-20-20,20 20,0-1,0 1,-20 0,19 0,1-20,0 20,-20-20,20 20,0-20,0 0,-20 0,19 0,-19 0,20 0,-20 0,20 0,-20-20,20 20,-20-20,0 20</inkml:trace>
  <inkml:trace contextRef="#ctx0" brushRef="#br0" timeOffset="31837">4981 7481,'0'0,"0"0,20 20,19 0,-19 0,0 19,0-19,20 20,-21-20,21 19,-20 21,20-40,-1 19,-19 1,20-20,-20 20,19-40,-39 39,20-39,-20 20,20-20,0 0,-20 20,0-20</inkml:trace>
  <inkml:trace contextRef="#ctx0" brushRef="#br0" timeOffset="32421">5298 7521,'-20'20,"20"-20,-19 19,19 1,-20 0,20 0,-40 0,40 20,-40-21,40 1,-39 20,19-20,0 19,0 1,0-20,0 20,1-40,-1 39,20-39,0 0,-20 0,20 20</inkml:trace>
  <inkml:trace contextRef="#ctx0" brushRef="#br0" timeOffset="33837">8037 6945,'20'0,"-20"20,19-20,1 0,0 20,20 0,-20-20,-1 20,21 0,-20-1,20 1,-1 0,-19 0,0 0,-20 0,20-20,-20 39,20-39,-20 20,0 0,0 0,0 0,0 39,0-39,0 0,0 20,0-1,-20 1,20-20,-20 0,20 39,0-59,-20 40,20-20,-20 0,20-1,-19 21,-1-40,20 20,-20 20,20-40,-20 19,20-19,-20 20,20 0,-20-20,20 20,0-20,-20 20,20-20,0 0,-19 20,-1-1,20-19,0 0</inkml:trace>
  <inkml:trace contextRef="#ctx0" brushRef="#br0" timeOffset="39093">19268 655,'0'0,"-20"0,20 0,-19 0,-1 0,-20 0,20 0,0 20,-19 0,39-20,-40 19,40 1,0 0,-40 20,40-20,0 19,0-19,0 20,0-40,0 20,0-20,0 19,0-19,0-19,20 19,0-20,0 0,0 0,0 20,-1-20,1 0,0 1,-20-1,0 0,20 0,-20 0,0 0,0 20,0-19,0 19,0-20,0 0,0 20,0-20,0 20,0 0,0 20,0-20,0 20,0 19,0-19,0 0,0 20,0 19,20-39,-20 20,20-20,-1 19,-19-39,20 20,-20 0,20-20,0 0,-20 20,0-20,20 0,-20 0,20 0,-20 0,0-20,20 20,-20-20,19 20,-19 0,20-20</inkml:trace>
  <inkml:trace contextRef="#ctx0" brushRef="#br0" timeOffset="39804">19685 675,'-20'0,"20"0,-20 0,0 0,20 0,0 0,0 20,-19-20,19 0,0 19,-20-19,20 20,0 0,0 0,0 0,0-20,0 39,0-39,0 20,0 0,0 0,20 0,-20-20,0 20,19-1,-19-19,0 0,20 0,-20 20,20-20,-20 0,0 0,20 0,-20 0,20 0,20 0,-40-20,39 20,-19-19,-20 19,40 0,-20-20,-1 0,-19 20,20 0,-20-20,0 20,0 0</inkml:trace>
  <inkml:trace contextRef="#ctx0" brushRef="#br0" timeOffset="40333">20181 655,'0'0,"20"0,-20 0,0 0,20 0,19 0,-39 0,20 0,40 0,-40 0,0 0,-1 0,1 0,0 0,-20 0,20 0,-20 0,-20 0,20 20,-20-20</inkml:trace>
  <inkml:trace contextRef="#ctx0" brushRef="#br0" timeOffset="40812">20340 853,'0'0,"20"0,-20 0,20 0,-20 0,39 0,1 0,19 0,-19 0,-20 0,0 0,0 0,-20 0</inkml:trace>
  <inkml:trace contextRef="#ctx0" brushRef="#br0" timeOffset="41244">21015 714,'0'0,"19"0,-19 0,40 0,-40 0,20 0,-20 0,20 0</inkml:trace>
  <inkml:trace contextRef="#ctx0" brushRef="#br0" timeOffset="42564">21372 496,'0'0,"20"0,-1 0,-19 0,20 0,-20 0,20 0,0 0,0 0,19 0,-39 0,20 20,-20-20,0 0,0 20,0-20,20 0,-20 39,0-39,0 20,0 0,-20 0,0 0,20 0,0 0,-19-1,-1 1,20-20,-20 20,20 0,0 0,0-40,0 20,0-20,20 20,-20 0,20-20,19 20,-19-20,20 20,0 0,19 0,-39 0,0 0,0 0,-20 0,19 0,-19 20,0-20,0 0,0 20,0-20,0 20,0-20,0 20,20 0,-20-1,0-19,0 20,0 0,0-20,0 20,-20-20,20 20,-19-20,19 39,-40-39,40 20,-20-20,20 20,-40-20,40 20,-19-20,-1 0,0 0,0 0,0 0,0 0,20 0,-20 0,20 0,-19 0,19 0,0-20,-20 20,20-20,-20 20</inkml:trace>
  <inkml:trace contextRef="#ctx0" brushRef="#br0" timeOffset="44340">23753 516,'0'0,"0"-20,0 20,0-20,20 0,-20 20,20-19,-20 19,0-20,19 20,-19-20,20 20,0 0,-20 0,20 0,-20-20,0 20,0 0,20 0,-20 20,20 0,0-20,-20 39,0-39,39 40,-39-20,0 0,20 19,0-39,-20 20,0 20,0-40,0 20,0 20,0-40,0 19,0 1,0 0,0-20,-20 20,20-20,-20 20,20 0,0-1,-20-19,20 20,-19-20,19 20,-20 0,20-20,-20 20,20-20,-20 0,20 20,-20-20,0 0,20 19,-20-19,20 0,0 20,-19-20,19 0,-20 0,0 0,20 0,-20 0,20-20,0 20,-20-19,20 19,-20-20,20 20,0-20,-19 20,19-20,0 0,0 20,0-20,0 20,0-39,0 39,19 0,-19-20,0 20,20 0,-20 0,40 0,-20 0,0 0,-1 0,1 0,0 20,20 0,-20-20,0 19,-1 1,1 0,20 0,-40-20,20 20,0-20,-20 20,19-1,-19-19,20 0,-20 20,0-20,0 0,20 0,0 0</inkml:trace>
  <inkml:trace contextRef="#ctx0" brushRef="#br0" timeOffset="48805">19506 1726,'0'0,"0"-19,20 19,-20 0,0 0,0-20,20 20,-20 0,0-20,20 20,-20-20,0 20,20 0,-20-20,20 20,-20 0,19 0,-19 0,20 0,-20 0,0 20,0-20,0 20,0-20,0 20,0 0,0-1,0 1,0 0,0 0,0 0,0 0,-20-20,20 19,0-19,-19 20,19-20,0 20,-20 0,20-20,-20 0,20 20,0-20,0-20,0 20,20-20,-20 20,20 0,-20-20,19 20,1 0,20 0,-20 0,0 0,0 0,39 0,-39 20,0 0,0-20,-20 0,19 20,1-20,-20 20,0-20,0 20,0-1,0-19,0 20,-20-20,1 20,19-20,-20 40,0-20,0-1,0-19,-19 20,-1 0,40-20,-20 20,-20-20,40 0,-20 20,1-20,-1 0,20 0,-20 0,20 0,0-20,0 0,0 20,0-20,0 20,0 0,20 0</inkml:trace>
  <inkml:trace contextRef="#ctx0" brushRef="#br0" timeOffset="49508">20082 2024,'0'0,"20"0,-20 0,20 0,-20 20,19-20,1 20,-20 0,20-1,-20-19,0 20,0-20,0 40,0-40,0 20,0-20,0 20,0-1,-20 1,0 20,1-40,19 20,-20-20,20 20,0 0,-20-20,20 0,0-20,0 0,0 20</inkml:trace>
  <inkml:trace contextRef="#ctx0" brushRef="#br0" timeOffset="49996">20479 1845,'0'0,"20"0,-20 0,19 0,1 0,0 0,0 0,0 0,20 0,-21 0,1 0,20-19,-40 19,20 0,-20 0,20 0,-20-20,19 20,1 0,-20 0,20 0,-20-20</inkml:trace>
  <inkml:trace contextRef="#ctx0" brushRef="#br0" timeOffset="50564">20955 1568,'0'0,"0"19,0-19,20 20,-20 0,0 0,20 20,0-20,-20-1,0 21,19-20,-19 0,20 19,-20-39,0 20,0 0,0 0,0-20,0 20</inkml:trace>
  <inkml:trace contextRef="#ctx0" brushRef="#br0" timeOffset="51691">19348 3254,'20'0,"19"0,-19-19,40 19,-21 0,21-20,-21 20,1 0,20 0,-1 0,-19 0,0 0,-21 0,1 0,-20 0</inkml:trace>
  <inkml:trace contextRef="#ctx0" brushRef="#br0" timeOffset="52171">20161 2897,'20'40,"0"-20,-20 19,20 1,0 0,-1-1,21 21,-20-20,20 19,-20-59,-20 20,19 0,1 20,20-21,-40 21,20-40,0 20,-20-20,19 0,-19-20</inkml:trace>
  <inkml:trace contextRef="#ctx0" brushRef="#br0" timeOffset="52619">20479 2957,'0'20,"-20"-1,-20 41,20-40,-19 19,19 21,-20-20,40-40,0 39,-20-19,0 0,20 0,0-20,0 20,0 0,-19-20,19 0</inkml:trace>
  <inkml:trace contextRef="#ctx0" brushRef="#br0" timeOffset="53723">20598 2798,'0'-20,"20"20,-20 0,0-20,20 20,-20 0,39-20,-39 1,20 19,-20 0,20 0,-20 0,40 0,-40 0,19 0,1 0,0 0,-20 19,0-19,0 0,20 0,-20 20,0-20,0 20,0-20,0 20,0 0,0 0,0-20,0 39,0-39,0 20,0-20,-20 20,20 0,-20 0,20-20,0 20,-20-20,20 19,-19-19,19 20,0-20,-20 0,0 20,20-20,0 0,-20 0,20 0,0 20,-20-20,20 0,-20 0,20-20,0 0,0 20,0-20,0 20,0 0,20-19,0-1,0 20,20 0,-21 0,-19 0,40 0,-20 0,-20 0,40 0,-40 0,19 20,-19-20,20 0,-20 19,20 1,-20 0,0-20,20 0,-20 20,0-20</inkml:trace>
  <inkml:trace contextRef="#ctx0" brushRef="#br0" timeOffset="54188">21352 3115,'0'0,"0"-19,40 19,-40 0,19 0,21-20,-20 20,0 0,0 0,-1 0,1 0,-20 0,20 0,-20-20,0 20,20 0,-20 0,0-20</inkml:trace>
  <inkml:trace contextRef="#ctx0" brushRef="#br0" timeOffset="54707">21808 2838,'0'19,"0"1,20-20,0 40,-20-20,40 0,-40 39,20-39,19 0,-39 20,40-21,-40 1,20 0,0 0,-1-20,1 20,-20-20,0 20,20 0,0-20,-20 0,20 19,-20-19,20 0,-20 20,19-20,1 0</inkml:trace>
  <inkml:trace contextRef="#ctx0" brushRef="#br0" timeOffset="55299">22245 2937,'0'20,"-20"-20,0 20,0-20,0 19,1 1,19 0,-40 0,40 0,-20 0,0-1,0 21,1-20,-21 20,40-40,-20 20,20-1,-20 1,20-20,0 20,0-20,-20 0,20 20,0-20,-19 0,19 20,0 0,0-20,0 0</inkml:trace>
  <inkml:trace contextRef="#ctx0" brushRef="#br0" timeOffset="56171">22840 2699,'0'0,"0"20,0 39,0-39,0 0,0 0,0 39,0-39,20 20,0-1,-20 1,0 0,40-1,-40-19,0 0,0-20,19 20,-19 0</inkml:trace>
  <inkml:trace contextRef="#ctx0" brushRef="#br0" timeOffset="56580">22820 3056,'0'0,"20"0,-20 0,20 0,0 0,20 0,-21-20,21 20,-40 0,20 0,20 0,-40 0,19 0,1-20,0 20,-20 0,20 0,0-20,0 1,0 19,-1-20</inkml:trace>
  <inkml:trace contextRef="#ctx0" brushRef="#br0" timeOffset="57587">23396 2639,'0'0,"20"0,-20 0,0 0,19 0,21 0,-20 0,0 0,-20 0,20 0,-20 0,20 0,-20 20,0-20,0 0,0 20,19-20,-19 20,0-20,0 20,0-1,0-19,-19 20,-1 0,20 0,0 0,-20-20,0 20,0-1,0-19,0 20,1-20,19 0,-20 0,20 20,0-20,0-20,20 20,-20 0,19 0,41-20,-40 20,20 0,-1 0,-19 0,0 0,0 0,-20 20,0-20,20 0,-20 20,0-20,0 40,0-20,-20 0,20-1,-20 21,20-40,-20 40,0-20,0-1,1 1,19 0,-20 0,0-20,0 0,20 20,-20-20,20 20,0-20,-20 0,0 0,20 0</inkml:trace>
  <inkml:trace contextRef="#ctx0" brushRef="#br0" timeOffset="58387">23872 2838,'0'0,"20"39,-20-39,40 40,-40-40,19 20,21 20,-20-21,20 21,-21-20,21 20,-40-21,40 1,-40 0,20 0,-20-20,20 20,-20-40,0 0</inkml:trace>
  <inkml:trace contextRef="#ctx0" brushRef="#br0" timeOffset="58787">24190 2838,'0'39,"-20"-19,0 0,20 20,-40-20,40-1,-40 21,21-20,-21 20,40-21,-40 21,40-20,-39 0,39 20,0-40,-20 19,20-19,-20 20,20-20,0 20,0-20</inkml:trace>
  <inkml:trace contextRef="#ctx0" brushRef="#br0" timeOffset="59235">24606 2738,'0'20,"0"0,0 0,0 20,0-1,0 1,0 0,0-1,0 1,20 0,-20 19,20-39,-20 0,0-20,0 20</inkml:trace>
  <inkml:trace contextRef="#ctx0" brushRef="#br0" timeOffset="59923">24527 2977,'-20'0,"20"0,20 0,0 0,19 0,1 0,0 0,-1 0,1 0,-20 0,0 0</inkml:trace>
  <inkml:trace contextRef="#ctx0" brushRef="#br0" timeOffset="61283">24844 2639,'0'0,"20"0,-20 0,20 0,-20 0,20 0,-20 0,20 0,0 0,-20 0,0 20,19-20,-19 0,0 0,0 20,20-20,-20 20,0-20,20 20,-20-1,0-19,20 20,-20-20,0 20,0-20,0 20,0 0,0-20,0 20,-20-20,20 0,-20 19,20-19,-20 0,20 20,0-20,0 0,20 0,-20-20,0 20,20 0,-20 0,20 0,-20 0,40 0,-21 0,21 20,0-20,-40 0,20 0,-20 20,0 0,0-20,0 0,0 20,0-20,0 20,0-20,0 20,0-1,0-19,0 20,0-20,0 20,0-20,0 20,0 0,-20-20,20 0,0 20,-20-20,20 0,-20 0,20 0,0 19,-20-19,0 0,1 0,19 20,-20-20,20 0,-20 0,0 0,20 0,-20 0,20 0,-20 0,20 0,0-20,-19 20,-1 0,0-19,20 19,-40 0,40 0,-20-20,20 20</inkml:trace>
  <inkml:trace contextRef="#ctx0" brushRef="#br0" timeOffset="62387">22245 2381,'0'0,"0"20,0-20,0 40,20 19,0 41,-1-21,1 20,20 60,-40-40,59 60,-19-21,0 1,-1 39,1-19,20 19,-21 1,1-20,-20 19,0-79,0-20,-1-19,-19-21,20-19,-20 0,0-21,20-19,-20 20,0 0,0-20,0 20,0-20,0 20,0-20</inkml:trace>
  <inkml:trace contextRef="#ctx0" brushRef="#br0" timeOffset="66890">19169 3731,'0'0,"-20"19,20 1,-20-20,20 20,-19-20,19 20,-20-20,20 20,-20 0,20 0,0-1,-20 1,0 0,20 0,0 0,0 0,-20-20,20 19,0 1,0 0,0-20,0 20,0 0,0 0,0-20,0 19,0-19,0 20,0 0,0-20,0 20,0-20,0 20,0-20,0 0,0 20,20 0,-20-1,20 1,0 0,-20-20,0 40,20-40,-20 20,20-20,-20 19,0-19,0 0,0 20,19 0,-19-20,20 0,-20 20,0-20,0 0,20 0,-20 20,0-20,0 0,20 0,-20 20,0-20</inkml:trace>
  <inkml:trace contextRef="#ctx0" brushRef="#br0" timeOffset="68811">18574 4147,'0'0,"20"0,-20 0,19 0,-19-20,0 20,20 0,-20 0,20 0,0 0,-20 0,20 0,-20 0,20 0</inkml:trace>
  <inkml:trace contextRef="#ctx0" brushRef="#br0" timeOffset="69419">18752 4008,'0'0,"0"20,0-20,20 20,-20-20,0 40,20-20,20 19,-40-19,20 0,-20 0,19-20,1 40,-20-40,0 19,20-19,-20 20,0 0,20-20,-20 0,0 20,20-20,-20 0,0-20,0 0,0 20</inkml:trace>
  <inkml:trace contextRef="#ctx0" brushRef="#br0" timeOffset="70146">18931 3969,'0'20,"-20"-20,20 19,-20-19,20 20,-20 0,20 0,-19 0,19 0,-20-1,20 1,0 0,0 0,-20 0,20-20,0 20,0-20,0 20,-20-20,20 19,0-19,0 20,0-20,0 20,0-20,0 20,-20-20,20 0,-20 0</inkml:trace>
  <inkml:trace contextRef="#ctx0" brushRef="#br0" timeOffset="73682">19328 3969,'0'0,"0"20,20-1,19 1,1 20,0 0,19 19,1-19,-21 0,1-21,-20 21,20-40,-40 20</inkml:trace>
  <inkml:trace contextRef="#ctx0" brushRef="#br0" timeOffset="74090">19685 4108,'-20'19,"-20"1,21 20,-21-20,0 0,20 0,1 19,-1-19,20 0,-20-20,20 20,0-20,-20 20,0-20,20 19</inkml:trace>
  <inkml:trace contextRef="#ctx0" brushRef="#br0" timeOffset="74538">20280 3889,'0'40,"20"0,0-20,-20 39,0-19,0-1,20 1,-20 0,0-20,0 19,20-19,-20 0,0 20,0-40</inkml:trace>
  <inkml:trace contextRef="#ctx0" brushRef="#br0" timeOffset="75594">20042 4167,'0'-20,"0"20,20 0,0 0,0 0,19-20,21 20,-40-19,19 19,1 0,0 0,-40 0,20 0,0 0,-20 0,19-20,1 20,-20 0,20-20</inkml:trace>
  <inkml:trace contextRef="#ctx0" brushRef="#br0" timeOffset="76114">20657 3870,'0'0,"0"19,0-19,0 20,0 20,0 0,0-21,0 21,0 0,0 19,0-39,20 0,-20 0,20 0,-20 0,0-20,0 19,0 1,0 0,0-20,0 20,0-20,0 20,0-20,0 20,0-1</inkml:trace>
  <inkml:trace contextRef="#ctx0" brushRef="#br0" timeOffset="76906">20876 3810,'0'0,"19"0,-19 20,20 0,0 0,0-1,0 1,0 0,-20 20,20-40,-1 39,-19-19,20 0,-20 0,0-20,0 20,0 19,0-39,0 20,0-20,0 40,0-40,0 20,0 0,-20 0,1 19,19-39,0 20,-20-20,20 40,-20-40,20 20,0-20,0 19,-20-19,20 20,-20 0,20-20,0 0,0 20,-20-20,20 0,-20 0</inkml:trace>
  <inkml:trace contextRef="#ctx0" brushRef="#br0" timeOffset="81658">22959 3790,'20'0,"-20"0,20 0,-20 0,0 0,20 20,-20-20,0 20,20 0,-1 0,-19-1,0 1,0 0,0 0,0 0,0 0,0-20,0 19,-19-19,-1 20,20 0,-20 0,20-20,-20 0,0 20,20 0,-20-20,20 0,20 0,-20-20,0 20,20 0,20-20,-20 20,-1 0,21 0,-20 0,0 0,20 0,-21 20,-19-20,40 0,-40 20,0-1,0-19,0 20,0-20,0 20,20-20,-20 20,0 0,0 0,-20 0,20-1,-20 1,20 0,-20 0,20-20,0 20,-19-20,-1 0,20 0,-20 0,20 20,0-20,-20 0,20 0,-20 0,20-20</inkml:trace>
  <inkml:trace contextRef="#ctx0" brushRef="#br0" timeOffset="82435">23773 3612,'-20'0,"20"0,-20 0,20 19,-20 1,0 0,20 20,-39-40,39 39,-20-19,0 0,20 20,-20 0,0-21,20 21,-19-40,-1 40,20-1,0-39,-20 40,20 0,0-1,-20-19,20 20,0 0,0-1,0 1,0-20,0 0,0 0,20-20,-20 39,20-39,-20 20,0-20,20 0,-1 0,-19 20,0-20,20 0,-20 0,20 0,-20 0,20 0,-20-20,20 20,-20-20,0 20,20-20</inkml:trace>
  <inkml:trace contextRef="#ctx0" brushRef="#br0" timeOffset="83594">23872 3909,'0'20,"0"0,20 0,-20 0,0-1,20 1,0 0,-20 20,19-20,-19-1,20-19,-20 20,0 0,20 0,-20 0,20-20,0 40,-20-40,0 19,20-19,-20 20,19-20,-19 0,0 20,20-20</inkml:trace>
  <inkml:trace contextRef="#ctx0" brushRef="#br0" timeOffset="84146">24051 3889,'-20'40,"0"-20,20 0,-20 19,0-19,20 20,-20-20,1 0,-1 19,20-39,0 20,-20 0,20 0,0 0,0-20,0 20,0-1,0-19,-20 20</inkml:trace>
  <inkml:trace contextRef="#ctx0" brushRef="#br0" timeOffset="84586">24408 3770,'0'0,"0"20,0-20,-20 20,20 20,0-20,0 19,0 1,0 0,0 19,0 1,20-21,-20-19,0 0,0 20,20-20,-20-1,0 1,0-20,0 0</inkml:trace>
  <inkml:trace contextRef="#ctx0" brushRef="#br0" timeOffset="85506">24269 4048,'0'0,"0"0,20 0,0-20,-1 0,1 20,20 0,-20-19,0 19,-20 0,20 0,-20 0,19 0,1 0,-20 0,0 0,20 0,-20 0,20 0,-20 0,20 0,0 0,-20 0,19 0,-19-20,0 0,0 20,0 0,0-20</inkml:trace>
  <inkml:trace contextRef="#ctx0" brushRef="#br0" timeOffset="85946">24765 3691,'0'0,"0"20,0 0,-20 19,20 1,-20 0,20 19,0 21,0-21,0 20,0 1,0-21,0 1,0-20,0-21,0 1,0 0,0-20,20 20,-20-40,0 0,20-19,20-1</inkml:trace>
  <inkml:trace contextRef="#ctx0" brushRef="#br0" timeOffset="86553">25003 3592,'20'0,"-20"0,0 20,0-20,20 19,0 41,-1-40,1 19,0 21,20-20,-20 19,0-19,-1-20,-19 39,20-19,-20-20,0 19,0 1,0 0,0-20,0 19,0 1,-20 0,1 19,-1-39,20 0,-40 20,40-20,-20-1,0 1,0 0,1 0,19 0,-20-20,20 20,-20-20,20 0,0 19,-20-19,0 0</inkml:trace>
  <inkml:trace contextRef="#ctx0" brushRef="#br0" timeOffset="89457">2520 7541,'0'0,"0"19,0-19,0 20,20 40,-20-20,0-21,0 21,0 0,20 19,-20-39,0 0,0 0,0 19,0-19,0 0,0 0,0-20,0 40,0-40,0 20</inkml:trace>
  <inkml:trace contextRef="#ctx0" brushRef="#br0" timeOffset="90129">2322 7838,'0'0,"20"0,-20 0,19 0,1 0,20 0,0 0,-1 0,21 0,-20 0,-1 0,1 0,-20 0,0 0,-20 0,19 0,-19 0,20 0,-20 0,20 0,-20 0,20-20</inkml:trace>
  <inkml:trace contextRef="#ctx0" brushRef="#br0" timeOffset="91233">3016 7501,'20'0,"20"-20,-1 20,-19 0,20 0,0 0,-40 0,20 0,19 0,-39 0,20 0,-20 0,0 0,0 20,0-20,0 20,0-20,0 20,20-20,-20 39,0-19,0 0,-20 20,20-20,-20 19,0-19,20 0,0 0,-19 19,19-39,-20 20,0-20,20 20,-20-20,20 0,0 20,-20-20,20 0,20-20,0 0,20 20,-1 0,1 0,19 0,-19 0,20 0,-21 0,-39 0,40 0,-40 0,0 20,20-20,-20 0,0 20,0-20,0 20,0 0,0 19,0 1,0-20,0 0,0 19,0 1,-20-20,0 0,0 19,20-39,0 0,-20 20,1-20,-1 0,0 0,20 0,-40 0,40 0,-20 0,20 0,-19 0,19 0,0-20</inkml:trace>
  <inkml:trace contextRef="#ctx0" brushRef="#br0" timeOffset="92025">6152 7481,'0'20,"0"-20,-20 0,20 40,-20-21,20 21,0-20,-20 40,0-21,20 1,0 0,0-1,0-19,0 20,0-20,0-1,0-19,0 20,0-20,0 20,0-20</inkml:trace>
  <inkml:trace contextRef="#ctx0" brushRef="#br0" timeOffset="92545">5834 7759,'0'0,"20"0,-20 0,20 0,19 0,1 0,0 0,-1 0,1 0,0 0,19 0,-19 0,-20 0,20 0,-21 0,1 0,0 0,-20 0,20 0,-20-20,0 20,0-20,20 20,-20-20,0 20,0 0</inkml:trace>
  <inkml:trace contextRef="#ctx0" brushRef="#br0" timeOffset="93161">6806 7342,'20'0,"-20"0,0 20,0-20,0 20,-20 0,20 19,0 1,-19 0,19 19,0-19,0 0,-20-1,20 21,0-20,0-1,0 21,0-40,0-1,0 1,0 20,0-40,0 20</inkml:trace>
  <inkml:trace contextRef="#ctx0" brushRef="#br0" timeOffset="99097">1349 8910,'20'0,"-20"20,20-20,20 39,-1-39,1 60,0-40,0 19,-1 21,-19-40,0 0,0 19,0-39,-20 20,0 0,19-20,-19 20</inkml:trace>
  <inkml:trace contextRef="#ctx0" brushRef="#br0" timeOffset="99561">1548 9069,'-40'19,"40"1,-20 0,20 0,-20 0,1-20,19 20,0-1,-20 1,20-20,0 20,0 0,-20-20,20 20</inkml:trace>
  <inkml:trace contextRef="#ctx0" brushRef="#br0" timeOffset="100641">1548 9108,'0'0,"0"-20,0 1,20 19,-20 0,0-20,0 20,0-20,20 20,-20 0,0-40,0 40,0-20,19 20,-19-19,20-1,-20 20,0 0,0-20,0 20,20 0,-20-20</inkml:trace>
  <inkml:trace contextRef="#ctx0" brushRef="#br0" timeOffset="101170">1965 8890,'19'0,"1"0,-20 0,20 0,-20 0,20 0,0-20,19 20,-19 0,20-20,-20 20,19 0,-19 0,-20 0,20 0,-20 0,-40 0,40 20</inkml:trace>
  <inkml:trace contextRef="#ctx0" brushRef="#br0" timeOffset="101681">1925 9029,'0'0,"20"0,-20 0,20 0,-20 0,19 0,1 0,0-20,20 20,-1 0,-19 0,0 0,20 0,-20 0,-1 0,21 0,-40-20,20 20</inkml:trace>
  <inkml:trace contextRef="#ctx0" brushRef="#br0" timeOffset="103106">2580 8711,'0'-19,"0"19,20-20,-1 20,1-40,0 40,20 0,-20-20,39 0,-19 20,0 0,-1 0,1 0,-20 0,19 0,-39 0,20 20,-20-20,20 0,-20 20,0-20,0 20,0 0,0-20,0 20,-20-20,0 39,20-19,-19-20,-1 40,-20-40,20 39,0-19,1-20,-1 20,0-20,20 20,-20-20,20 0,0-20,0 20,20 0,0-20,-20 20,39 0,1 0,-20 0,0 0,39 0,-59 0,20 20,0-20,0 0,-20 20,20-20,-20 20,0 0,0 0,19-1,-19 1,20 20,-20-20,0 0,0-1,0 1,0 0,0 20,0-40,0 20,-20-20,20 19,0-19,-19 20,19-20,-20 20,20-20,-40 0,40 20,-20-20,0 0,1 0,-1 0,-20 0,20 0,0 0,1 0,19 0,-20 0,0 0,20 0,-20 0,20 0,0-20,0 0,0 20,-20 0,20-20</inkml:trace>
  <inkml:trace contextRef="#ctx0" brushRef="#br0" timeOffset="105176">4981 8731,'0'0,"20"0,-1 20,1 0,20 0,-20 19,20-19,-21 40,21-40,-20 0,0-1,0 1,-1 20,1-20,-20 0,20-1,0 1,0-20,-20 20,20-20,-20 20,20 0,-1-20,-19 20,20-20,-20 0</inkml:trace>
  <inkml:trace contextRef="#ctx0" brushRef="#br0" timeOffset="105696">5358 8731,'-20'0,"20"20,-20 0,0 0,-19 19,19-19,-20 20,20 0,-19-1,19 1,-20 0,20-20,0 19,0-19,1 0,-1 0,0 0,0-1,20-19,0 20</inkml:trace>
  <inkml:trace contextRef="#ctx0" brushRef="#br0" timeOffset="106216">5794 8930,'20'0,"-20"0,20 0,0 0,0-20,-20 0,39 20,-19 0,0 0,0-20,-20 20,20 0,-20 0,0 0</inkml:trace>
  <inkml:trace contextRef="#ctx0" brushRef="#br0" timeOffset="106720">5775 9108,'0'0,"19"0,-19 0,20 0,-20-20,20 1,0 19,20 0,-21-20,1 20,0 0,20-20,-1 20,1 0,-20-20,0 20,-20-20,20 20,-20 0</inkml:trace>
  <inkml:trace contextRef="#ctx0" brushRef="#br0" timeOffset="107186">6310 8890,'20'0,"0"0,-20 0,0 0,20 0,-20 0,20 0,-20-20,0 20,20 0,-1 0,1 0,-20-20,20 20,0 0,0 0,-20 0,20 0,-20 0,19 0,1 0,-20-20,0 20,20 0,-20 0,20 0,0-19,0 19,-20 0,20 0,-1-20</inkml:trace>
  <inkml:trace contextRef="#ctx0" brushRef="#br0" timeOffset="107704">6866 8553,'0'0,"0"19,0-19,0 40,20-20,-20 40,20-21,-1 1,-19 0,0-1,0 1,20-20,-20 0,0 19,0-39,0 20,20 0,-20 0,0-20,0 20,0-20,0 20,0-20,0 0,0 19,0 1</inkml:trace>
  <inkml:trace contextRef="#ctx0" brushRef="#br0" timeOffset="109242">10914 8910,'0'0,"20"0,-20 0,20 0,0 0,19 0,-19-20,40 20,-21 0,1 0,0 0,-1 0,1 0,0 0,-1 0,-19 0,0 0,20 0,-40 0,20 0,-20 0,20 0,-20 0,19 0,1 0,-20 0,40 0,0 0,19 0</inkml:trace>
  <inkml:trace contextRef="#ctx0" brushRef="#br0" timeOffset="110792">12779 8870,'0'0,"-19"0,19 0,-40 0,40 0,-20 0,-20 0,20 0,-19 20,-1 0,20-20,-19 40,-1-21,0 21,20-20,0 20,1-21,-21 1,20 0,0 0,20 0,-39 0,39-1,-20 1,0-20,0 20,0-20,20 0,0 0,-20 0,1 0,19 0,-20 0,20 0,-20 0,20-20,0 20,-20-20,20 20,-20-19,0 19,20-40,-20 20,1 0,19-19,-20 19,20 0,-20-20,20 20,0 1,0-21,0 20,0 0,0 0,20 20,-20-20,20 20,-1 0,1-19,0 19,20 0,0 0,-1 0,-19 19,20 1,-20-20,19 40,-19-40,0 40,20-40,-40 39,39-19,-19 20,0-20,0 0,-20 19,40-39,-40 20,19 0,1-20,-20 20,20-20,-20 0,0 0,20 0,-20 20,20-20,0 0,-1 19,1-19,0 0,0 0,40 0,-41 0,1 0,20 0,-20 0,0 0,-1 0,1 0,-20-19,40 19,-40-20,20 20,-20 0,20-20,-20 20,0-20,0 20,0-20,0 0,0 20,0-19,0-1,0 0,0 20,0-20,-20 20,20 0,-20-20,20 20,0 0,0-20,-20 20,20 0,-20-19,20 19,-20 0,1-20,-1 20,20 0,-40 0,40 0,-20 0,0 0,1 0,19 0,-20 0</inkml:trace>
  <inkml:trace contextRef="#ctx0" brushRef="#br0" timeOffset="111408">13216 9128,'20'0,"-20"0,20 20,-20-20,19 20,-19 19,0-39,20 40,0-20,-20-20,0 40,0-40,0 20,0-1,0 1,0 0,0 0,0 0,0-20,0 20,0-20,-20 0,20 19,0-19,-20 0,20 20,0-20</inkml:trace>
  <inkml:trace contextRef="#ctx0" brushRef="#br0" timeOffset="114648">14069 8830,'-20'20,"20"-20,0 0,-19 0,-1 0,20 0,-20 0,20 0,-20 0,20 0,-20 0,0 0,20 0,0 0,20 0,-20 0,20 0,20 0,-1 0,1 0,-20 0,20 0,19 0,-39 0,0 0,0 0,-20-20,20 20,-20 0,19 0,-19 0,20 0</inkml:trace>
  <inkml:trace contextRef="#ctx0" brushRef="#br0" timeOffset="115169">14585 8434,'0'0,"0"19,0-19,0 20,-20 20,20 0,0 19,0-19,0 19,0 21,0-21,20 1,-20-1,20-19,-20 20,20-1,-20-19,0-1,0 1,20-20,-20 20,20-40,-20 20,0-20</inkml:trace>
  <inkml:trace contextRef="#ctx0" brushRef="#br0" timeOffset="116913">11688 10279,'20'0,"-20"0,0 0,20 0,0 0,19-20,-19 0,0 20,20 0,19-19,-39-1,20 20,-1 0,-19 0,0 0,0 0,20 0,-40 0,19 0,-19 20,0-20,0 0,0 19,0-19,20 0,-20 20,0 0,0 0,0 0,0-20,0 39,0-39,-20 20,1 0,-1 0,0-20,20 20,-20-20,0 0,0 20,-19-20,19 19,20-19,-20 0,0 0,20 0,0 0,0-19,20 19,-20 0,20 0,0 0,-1 0,21 0,0 19,0 1,-1 0,1 0,0 0,-21 0,21 0,-40-20,0 19,0-19,20 20,-20 0,0-20,0 20,20-20,-20 0,0 20,0-20,0 20,0-20,0 19,0 1,-20-20,20 20,-20-20,20 20,-20-20,20 20,-20-20,1 20,-1-20,0 0,0 20,0-20,0 0,20 0,-19 0,-1 0,0 0,0 0,0 0,20 0,-20 0,0 0,20 0,-19 0,19 0,-20 0,20 0,-20 0,0 0,20 0,-20-20,20 20,-20 0,20 0,-19 0,19-20,-20 20</inkml:trace>
  <inkml:trace contextRef="#ctx0" brushRef="#br0" timeOffset="117680">9168 10497,'20'0,"39"0,1 0,-1-20,1 20,-1 0,1 0,-20 0,19 0,1 0,-41 0,1 0,0 0,-20 0,20 0</inkml:trace>
  <inkml:trace contextRef="#ctx0" brushRef="#br0" timeOffset="118168">10339 10140,'0'0,"0"20,19 20,1-1,-20 21,20-1,-20 1,0-1,40 1,-20 0,0-1,-20 20,19-39,1 0,-20-20,0 0,0-20,0 19</inkml:trace>
  <inkml:trace contextRef="#ctx0" brushRef="#br0" timeOffset="118744">10993 10815,'0'20,"20"-20,0 20,0 39,0-19,0-20,19 39,-39-39,0 20,0-21,0 21,0-40,-20 20,20 0,-19 0,-1 0,0-20,0 19,0 1,20-20,-20 0,1 20,19-20,-20 0,0 0,20 0,-20 0,20 0,0 0,-20 0</inkml:trace>
  <inkml:trace contextRef="#ctx0" brushRef="#br0" timeOffset="120272">11708 12323,'20'0,"0"20,19-20,-19 0,0 0,20 0,-1 0,1 0,0 0,-1 0,1 0,20 0,-41 0,1 0,-20 20,20-20,-20 19,0-19,0 20,0-20,0 20,-20 20,0 0,1-21,-1 21,-20-20,0 20,20-21,-19 21,-1-40,20 20,0 0,1-20,-1 0,20 20,0-20,0 0,0-20,20 0,-1 20,-19 0,40-20,0 20,-20 0,19 0,-19 0,20 0,-40 20,40-20,-40 0,0 20,0-20,0 20,0 0,0-1,0-19,0 40,0-40,-20 20,0 20,20-21,-40 21,20-20,0 0,1 0,-21-1,20-19,0 20,0-20,1 0,-1 0,0 0,20 0,-40 0,20-20,1 1,-21-1,20 20,0-20,0 20,0 0,20 0,0-20,-19 20,19-20</inkml:trace>
  <inkml:trace contextRef="#ctx0" brushRef="#br0" timeOffset="120752">12462 12839,'0'0,"0"40,0-1,0-19,20 0,-20 39,0-39,0 20,0-40,0 40,0-40,0 20,0-20,0 19</inkml:trace>
  <inkml:trace contextRef="#ctx0" brushRef="#br0" timeOffset="122303">14089 12402,'-20'0,"0"0,1 0,-21 0,0 0,20 0,-39 20,39-20,-20 20,1 0,19 0,0-20,-40 39,21-19,19-20,-20 40,20-40,0 20,-19 0,39-20,-20 19,-20 1,40-20,-20 0,1 0,-1 20,20-20,-20 0,0 0,0 0,20 0,-20 0,20 0,0-20,-20 0,1 20,19-19,0 19,-20-20,20 20,0-20,-20 0,20 0,0 0,0 1,0-1,0 20,20-20,-20 0,20 20,-1 0,1-20,20 20,0 0,-1 0,1 0,-20 0,39 20,-39 0,20-20,0 40,-21-21,1 21,0-20,0 0,0 0,-20-20,20 19,0 1,-20 0,19-20,1 0,0 20,0 0,-20-20,20 0,0 0,-1 0,1 0,0 0,20 0,-20 0,0-20,-1 0,1 20,0-20,0 0,0 20,0-39,-1 39,21-20,-40 0,20 20,-20-20,20 0,-20 1,20-1,-20 20,0-20,0 0,0 0,0 20,0-20,0 20,-20 0,20-20,-20 20,20-19,0 19,-20 0,20-20,-20 20,20 0,-20 0,1 0,-1 0,20 0,-20 0,0 0,0 0,20 0,-39 0,39 0,-20 0,20 0,-20 0,20 0,-20 0,20 0,-20 0,20 0,-20 0,20 0</inkml:trace>
  <inkml:trace contextRef="#ctx0" brushRef="#br0" timeOffset="127903">16093 8771,'0'0,"20"0,-20 0,20 0,-20 0,20 0,-20 0,20 0,-1 0,-19 0,20 0,20 0,-20 0,0 0,19 20,-39-20,20 0,20 0,-40 0,20 0,0 0,-1 0,-19 20,0-20,20 0</inkml:trace>
  <inkml:trace contextRef="#ctx0" brushRef="#br0" timeOffset="129183">16669 8434,'0'-20,"20"20,-20 0,19 0,1-20,0 0,0 20,20-20,-20 0,-1 20,21 0,-20 0,0 0,19 0,21 0,-1 0,-19 0,20 0,-21 40,21-20,-20 0,19 19,-39-19,20 0,-1 0,-39 0,20 19,0-19,-20 20,0-40,20 20,-20 20,0-1,0-19,0 20,-20-1,0 1,0 0,20 0,-39-1,19 21,0-21,0 1,0-20,0 0,20 0,-19-20,-1 19,20-19,0 20,-20 0,20-20,0 20,-20-20,20 0,-20 0,0 0,20 0,0 20,-19-20,19 0,-20 0,20-20,0 20,-20-20,0 20,20-20,0 20,-20-20,20 20,-20-39,20 39,0-40,-20 20,20 20,-19-39,19 19,0 0,0 20,19-20,-19 20,20-20,20 20,-20-20,20 20,-1 0,21 0,-1 0,-19 20,19 0,-39-20,20 20,0 20,-20-40,19 39,-39-19,40 0,0 39,-40-39,19 0,-19-20,20 20,-20 0,0-20</inkml:trace>
  <inkml:trace contextRef="#ctx0" brushRef="#br0" timeOffset="145190">22404 8692,'0'0,"19"0,-19 0,20-20,0 20,0 0,0 0,0-20,-1 20,1 0,0 0,0 0,40 0,-41 0,1 0,20-20,0 20,-1 0,-19-20,20 20,-40 0,20 0,0 0,-20 0,19 0,1-20,-20 20,20 0,0 0,-20 0,40-20,-40 20,19 0,-19 0,20 0,0 0,-20 0,20 0,-20 0,20 0,-20 0,20 0,0 0,-1 0,1 0,0 0,-20 0,20 0,0 0,0-19,-1 19,1 0,0 0,0 0,0 0,0 0,-1 0,1 0,0 0,0 0,0 0,0 0,0 0,-1 0,1 0,-20 0,20 0,0 0,-20 0,20 0</inkml:trace>
  <inkml:trace contextRef="#ctx0" brushRef="#br0" timeOffset="147070">17066 10299,'-20'0,"20"-20,0 20,-20 0,20-20,0 20,-20 0,20 0,-20 0,20 0,-20 0,20 0,-19 0,19 0,-20 0,0 0,0 0,0 20,-19 0,19 0,0 0,-40 19,21-19,-1 40,0-21,20 1,1-20,-1 20,0-1,20-19,-20 20,20-1,0-19,0 0,0 20,0-40,0 20,0 0,0-1,20-19,-20 20,0-20,20 0,-20 20,0 0,20-20,-1 0,1 20,-20-20,40 20,-40-20,20 0,0 19,-1-19,-19 0,20 0,0 0,-20 0,20 0,0 0,-20 0,20 0,19 0,-39-19,20-1,20 20,-20-20,19 0,-19 0,0-19,20 19,-40 0,39 0,-19 0,0-20,-20 40,20-19,0-1,-20 0,20 0,-20 0,20 0,-20 1,0-1,0 20,0-20,0 0,0 0,0 0,0 20,0-20,0 20,0-19,0-1,0 20,-20-20,20 20,-20 0,20-20,0 20,-20 0,20-20,0 20,0-20,-20 20,20 0,0 0,-20 0,0 0,20 0,-19 0,19 0,-20 0</inkml:trace>
  <inkml:trace contextRef="#ctx0" brushRef="#br0" timeOffset="152998">22741 10180,'20'0,"-20"20,0 0,20-1,-1 21,1 0,0 19,20 1,-20 19,19 1,1 19,-20-40,0 1,-20-20,20-1,-1 1,-19-20,0 0,0-1,0-19,0 20</inkml:trace>
  <inkml:trace contextRef="#ctx0" brushRef="#br0" timeOffset="153782">22423 10696,'0'0,"20"0,-20 0,40-20,19 20,1 0,19 0,1-20,39 20,-60 0,21 0,19 0,-39 0,-1 0,-19 0,-1 0,-19-20,0 20,-20 0</inkml:trace>
  <inkml:trace contextRef="#ctx0" brushRef="#br0" timeOffset="155262">16133 12085,'0'0,"0"20,-20 39,0-19,20 0,-20-21,20 41,-19-20,19-1,-20-19,20 0,0-20,0 20,0-20,0 20,0-20,20 0,-20 0,19 0,41 0,-1-20,1 20,0-20,39 20,-20 0,40 0,-59-20,-1 20,-19 0,-20 0</inkml:trace>
  <inkml:trace contextRef="#ctx0" brushRef="#br0" timeOffset="155814">16689 12065,'0'0,"0"20,0 39,0-19,0 0,19 19,1 1,-20 19,20-19,-20 19,0-19,0-1,0 1,0-1,20-19,-20 19,20-19,-20 0,0-20,0 19,0-39,0 20,0-20,0 20</inkml:trace>
  <inkml:trace contextRef="#ctx0" brushRef="#br0" timeOffset="159141">22245 12462,'0'0,"20"0,-20 0,20 0,19 0,1 0,0 0,-1 0,1-20,0 20,19 0,-19 0,0 0,19 0,1 0,-21 0,1 0,0-20,-1 20,1 0,-20 0,20 0,-21 0,21 0,-20 0,0 0,0 0,-20 0,20 0,-20 0,19 0</inkml:trace>
  <inkml:trace contextRef="#ctx0" brushRef="#br0" timeOffset="165725">23991 9723,'-20'0,"0"0,1 0,-1-19,0 19,0 0,0 0,-20 0,21 0,-21 0,20 0,-39 0,19 0,0 0,1 0,-1 0,0 0,0 19,-19-19,-1 0,21 20,-21-20,1 0,-21 0,1 0,0 0,19 0,-19 20,-1-20,1 0,-20 0,-1 0,-38 20,-1 0,0-20,-20 39,20-39,0 40,0-20,40 0,-20-20,20 0,0 0,-21 0,41 0,0 0,-1 0,1 0,19 0,1 0,-1-20,1 20,-60-20,39 20,-19 0,20-20,-40 20,20 0,19 0,-19-20,20 20,19 0,1 0,-1-19,-19 19,-1 0,-39-20,20 20,-20 0,39 0,21 0,-20 0,39 0,-20 0,21 0,-21 0,20 0,1 0,-21 0,-19 0,-40 0,-20 0,20-20,0 20,-40-40,20 40,0 0,20 0,-59-39,19 39,0 0,0-20,1 20,-1 0,-20-20,20 20,1 0,19 0,-20-20,40 0,-20 0,40 20,0-19,19 19,-19-20,-20 0,20 20,-20-20,0 0,19 20,1 0,0 0,0 0,0 0,-40 0,0 0,0 0,20 0,0 0,20 0,19 0,1 0,-20 0,19 0,-19 0,20 0,-41 0,21 0,-20 0,20 0,0 0,0 0,39 0,-19 0,-1 0,-19 0,0 20,19 0,-19-20,0 20,0 0,-20-20,39 0,-78 19,58-19,-38 0,18 0,81 0,-21 0,21 0,19 20,-20-20,0 0,-19 0,-1 0,-19 20,-60 0,40-20,-40 20,0-20,40 20,-20-1,39-19,1 20,19 0,-19 0,19 0,21 19,-21-39,21 40,-1-20,20 20,0-20,0-1,0 21,1-20,19 20,-20-21,0-19,20 40,0-20,0 0,0 0,-20 0,20-1,0 21,0-20,0 0,0 0,0 19,0-19,0 0,0 20,0-40,0 19,20 21,-20-20,20 0,0 0,-20 0,0-1,19-19,-19 40,20-40,0 20,-20 0,20 0,20 19,-40-39,39 20,-19 0,20 20,-20-40,0 39,19-39,-19 20,20 0,0 0,-21 0,1 0,20-1,-20 1,19-20,-19 0,0 20,20 0,0-20,-1 20,1 0,0-1,19-19,-19 20,19 0,1 0,-1-20,-19 20,0 0,19-20,1 20,-21-20,21 19,-20 1,19-20,1 0,19 20,1-20,-21 0,1 0,19 0,-19 0,-1 0,20 0,-19 0,-1 0,21 0,-1 0,20 0,-19 0,19 0,40 20,-20 0,-20-20,-19 0,-1 0,-19 20,39-20,-20 0,20 0,40 19,20-19,20 20,-1 0,-19 0,-20 0,-20-20,-20 20,-20 0,-39-20,20 0,-1 0,40 19,20-19,20 0,-39 20,39-20,19 0,1 20,0 0,-20-20,-60 20,0-20,21 0,-61 0,1 0,39 0,-19 0,19 0,1 0,-21 0,-19 0,0 0,-21-20,41 20,-20-20,19 0,1 20,-1-20,21 20,-21-19,40-1,-39 20,19 0,-19-20,-1 20,1 0,-1 0,1 0,-20-20,19 20,-19 0,-20-20,39 20,-19-20,19 20,21 0,-1 0,1 0,-1 0,40 0,-40 0,60 0,-40 0,40 0,-39 0,39-20,-40 20,20 0,-60-19,21 19,-1-20,0 0,-19 20,0-20,19 20,-20 0,41-20,-21 20,60-20,0 20,-40-19,0 19,-19-20,-1 0,-19 0,-1 20,1 0,-1-20,21 20,-1-20,60 20,20 0,39 0,0 20,-19 0,-20-20,0 0,-21 20,1-20,-39 0,-41 0,1 0,19 0,0 0,-19 0,19 0,-19 0,-1-20,1 20,-1 0,21 0,-21 0,21 0,-21 0,21 0,-1 0,0 0,40 0,-39 0,-1 0,1 0,-21 0,-19 0,19 0,-39-20,40 20,-40-20,19 20,-19-20,20 20,-20-19,-1 19,21-20,-40 20,40-20,-1 0,-19 20,20-40,0 40,-20-19,-1-1,21 0,0-20,-20 40,19-39,-19 39,20-40,-20 20,-1 0,1 0,0-19,0 19,0 0,0-20,0 20,-1-19,1 19,0-20,-20 0,40 21,-20-1,-20-20,39 20,-39-19,20 19,-20 0,20-20,-20 20,0-19,0 19,0-20,20 20,-20 0,0 1,0-1,0 0,0 0,0 20,-20-20,0 0,20 1,0 19,0-20,-20 20,20-20,0 20,-20 0,20-20,-19 0,19 20,-20-20,20 0,0 1,-20 19,20-20,0 0,-20 20,20 0,0 0</inkml:trace>
  <inkml:trace contextRef="#ctx0" brushRef="#br0" timeOffset="168837">11291 2758,'-20'0,"0"0,20 0,0-20,-19 20,-1 0,0-19,-20 19,20 0,0 0,-19 0,39 0,-20 0,20 0,-20 0,20 0,-20 0,20 0,-20 0,20 0,-19 19,19-19,-20 20,-20 0,20 0,-19 0,19-20,0 20,20-20,-20 0,0 19,0 1,20-20,-20 20,20-20,-19 20,19-20,0 20,-20 0,20 0,-20-20,20 39,0-39,-20 20,20-20,0 40,-20-40,20 20,0-20,0 19,0-19,0 20,-20 0,20-20,0 20,0-20,0 20,0-20,0 20,0-20,0 20,0-20,20 19,-20-19,0 20,20-20,-20 0,20 20,-20 0,0-20,40 0,-40 20,19-20,-19 0,20 0,0 0,-20 0,20 0,-20 0,20 0,-20 0,20 0,0 0,-20 0,19 0,1 20,-20-20,20 0,0 0,-20 0,20 0,-20 0,20 0,-20 0,19 0,1 0,-20 0,0-20,20 20,0-20,0 20,0 0,-1-20,1 20,0 0,-20 0,20-20,0 20,-20-20,20 20,-20 0,20-19,-20 19,19 0,1 0,-20-20,0 20,20 0,-20-20,20 20,-20-20,0 20,20 0,0-20,-20 20,19 0,-19-20,0 20,0 0,20 0,-20-20,0 1,20 19,0 0,-20-20,20 20,-20-20,20 20,-20-20,0 20,0-20,20 20,-20-20,19 20,-19-19,0 19,20-40,-20 40,0-20,0 20,0-20,0 0,0 20,20-20,-20 1,0 19,0-20,0 0,-20 20,20-20,-20 20,20-20,0 20,-19-20,19 1,0 19,-20 0,20-20,-20 20,0 0,20 0,-20 0,20-20,-20 20,20 0,-20 0,1 0,19 0,-20 0,20-20,0 20,-20 0,20-20,-20 20,0 0,20 0,0 0</inkml:trace>
  <inkml:trace contextRef="#ctx0" brushRef="#br0" timeOffset="170661">2560 3711,'0'0,"20"0,-20-20,0 0,0 0,0 0,0-19,0-21,0 1,0-1,0 1,0-1,20 20,-1-39,1 19,-20 1,0 19,20 20,-20-19,20-21,-20 40,20-19,-20-1,0 0,20 1,-1-1,-19 0,20 1,20-21,-40 40,40-20,-20 1,39-21,-39 40,20-19,-1-1,-19 20,20-20,-1 1,-19-1,40 0,-40 21,19-21,1 0,0 20,-20-19,19 19,1-20,0 40,-21-20,1 0,20 1,-40 19,20-20,0 20,0 0,19 0,-19 0,0 0,0 0,39 0,-39 20,20-1,19 21,1 0,-20 0,-1-1,21 1,-40 19,19-19,-19 0,0-1,0 1,-20 0,20-20,0 19,-20 1,19 0,1-1,0 1,-20 20,20-21,-20-19,20 20,-20 19,0-39,0 0,20 20,-1-1,-19 1,0 0,20-20,-20 19,0 1,0-20,0 0,20 19,-20-19,0 20,20-20,-20 39,0-39,0 20,0-20,0 19,0-19,0 0,0 0,20 0,-20 0,20 19,-20-19,0 0,0-20,20 20,-20-20,0 20,0-20,19 0,1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A831821-D955-426D-AE26-AF917EBE3E86}" type="datetimeFigureOut">
              <a:rPr lang="en-US"/>
              <a:pPr>
                <a:defRPr/>
              </a:pPr>
              <a:t>1/27/2010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8D326E3-A5FF-46D3-A3F4-82852F09EE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161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D326E3-A5FF-46D3-A3F4-82852F09EE92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727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1027DA6-FFCB-49B5-8892-8B442314BD2A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1027DA6-FFCB-49B5-8892-8B442314BD2A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2D16869-C8F6-4165-A4DB-720C61409B53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D7EF2C4-F9C5-46D0-B16F-EA850F9D5C99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64EF171-3FF9-4E56-B85E-502D3B00BD17}" type="slidenum">
              <a:rPr lang="en-US" smtClean="0"/>
              <a:pPr/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4292B9A-E21F-4820-9BB6-26E0BCD5C116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3811FBB-37C4-46A6-B9F0-77EC19632162}" type="slidenum">
              <a:rPr lang="en-US" smtClean="0"/>
              <a:pPr/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959A1CF-9216-45CD-8005-32FC8BD0A844}" type="slidenum">
              <a:rPr lang="en-US" smtClean="0"/>
              <a:pPr/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EBCB3E8-FC77-46FC-BE8D-30B96752663F}" type="slidenum">
              <a:rPr lang="en-US" smtClean="0"/>
              <a:pPr/>
              <a:t>19</a:t>
            </a:fld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50C0526-3F43-49A9-9DB3-0D3DE207C51E}" type="slidenum">
              <a:rPr lang="en-US" smtClean="0"/>
              <a:pPr/>
              <a:t>20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E3D033-22D6-4608-B708-81B356B01D23}" type="slidenum">
              <a:rPr lang="en-US" smtClean="0"/>
              <a:pPr eaLnBrk="1" hangingPunct="1"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7E4CA01-40EA-4500-AFAB-33027F046577}" type="slidenum">
              <a:rPr lang="en-US" smtClean="0"/>
              <a:pPr/>
              <a:t>21</a:t>
            </a:fld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08800E2-9CC5-45FE-A6A7-2C9E93509DC5}" type="slidenum">
              <a:rPr lang="en-US" smtClean="0"/>
              <a:pPr/>
              <a:t>22</a:t>
            </a:fld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DB0B94F-7E44-442C-B669-C9DA4AFF18E3}" type="slidenum">
              <a:rPr lang="en-US" smtClean="0"/>
              <a:pPr/>
              <a:t>23</a:t>
            </a:fld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64C1855-0C2A-45BF-9EF6-E93915D0B071}" type="slidenum">
              <a:rPr lang="en-US" smtClean="0"/>
              <a:pPr/>
              <a:t>24</a:t>
            </a:fld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E3EDDF8-1E1D-4D4E-9BB3-FBE5B134CDF2}" type="slidenum">
              <a:rPr lang="en-US" smtClean="0"/>
              <a:pPr/>
              <a:t>25</a:t>
            </a:fld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E9D6E91-D245-4F07-960D-A040D03F09DD}" type="slidenum">
              <a:rPr lang="en-US" smtClean="0"/>
              <a:pPr/>
              <a:t>26</a:t>
            </a:fld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2BD1E8C-008A-4502-B56A-1F94F854A1FE}" type="slidenum">
              <a:rPr lang="en-US" smtClean="0"/>
              <a:pPr/>
              <a:t>27</a:t>
            </a:fld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DA4E0AC-9293-4D0A-8BBC-848A069E829D}" type="slidenum">
              <a:rPr lang="en-US" smtClean="0"/>
              <a:pPr/>
              <a:t>28</a:t>
            </a:fld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4FD4C03-61A5-462B-9362-1A1EEDEC60F1}" type="slidenum">
              <a:rPr lang="en-US" smtClean="0"/>
              <a:pPr/>
              <a:t>29</a:t>
            </a:fld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0B1DD99-8EC3-4AC2-8AEC-BB53FE3B21C3}" type="slidenum">
              <a:rPr lang="en-US" smtClean="0"/>
              <a:pPr/>
              <a:t>30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B29F155-3BEC-4C1E-A33B-F7C595276A5A}" type="slidenum">
              <a:rPr lang="en-US" smtClean="0"/>
              <a:pPr eaLnBrk="1" hangingPunct="1"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3A37607-F039-4E1B-9701-4A24B02BEFB4}" type="slidenum">
              <a:rPr lang="en-US" smtClean="0"/>
              <a:pPr/>
              <a:t>31</a:t>
            </a:fld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A855D82-13A6-4BD4-9D42-71E36C62050A}" type="slidenum">
              <a:rPr lang="en-US" smtClean="0"/>
              <a:pPr/>
              <a:t>32</a:t>
            </a:fld>
            <a:endParaRPr 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05FA98C-8FD1-4CC9-A0BC-C9532EB12050}" type="slidenum">
              <a:rPr lang="en-US" smtClean="0"/>
              <a:pPr/>
              <a:t>33</a:t>
            </a:fld>
            <a:endParaRPr 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C02192C-3B7D-4E9E-9801-A3C44584A1A8}" type="slidenum">
              <a:rPr lang="en-US" smtClean="0"/>
              <a:pPr/>
              <a:t>34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13921D5-0B7C-41AF-9ABE-48BCCDF50C00}" type="slidenum">
              <a:rPr lang="en-US" smtClean="0"/>
              <a:pPr eaLnBrk="1" hangingPunct="1"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82FC7A8-9A58-4006-896C-CAAC7B6D467B}" type="slidenum">
              <a:rPr lang="en-US" smtClean="0"/>
              <a:pPr eaLnBrk="1" hangingPunct="1"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87D60BC-403C-46DF-9EF6-E7BCC28A50D3}" type="slidenum">
              <a:rPr lang="en-US" smtClean="0"/>
              <a:pPr eaLnBrk="1" hangingPunct="1"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D326E3-A5FF-46D3-A3F4-82852F09EE92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1ACF75E-7D8C-4CDA-A779-31F69B141641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0C866C1-2CFA-4F38-AD37-6480AE501090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08001"/>
            <a:ext cx="7772400" cy="35560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27500"/>
            <a:ext cx="6400800" cy="10160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6033C1B-66BE-495E-9EEE-2D40614D49B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1BE9F8-9E6F-45DF-B6FC-FE4B187C88C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1A7A09-9A1A-4F7C-B047-70B5FBDF01D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6BD4BF-AF23-42CB-B9AD-A6C76ADD646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143000"/>
            <a:ext cx="7772400" cy="2087563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90636"/>
            <a:ext cx="7772400" cy="943239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206112-0FB2-4312-A886-BF7744AE288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270250"/>
            <a:ext cx="84772" cy="7064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270250"/>
            <a:ext cx="84772" cy="7064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270250"/>
            <a:ext cx="84772" cy="7064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34B245-2B02-449D-AAF4-A0D5A9A5382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333500"/>
            <a:ext cx="4041648" cy="3771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4040188" cy="5080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1" y="1333500"/>
            <a:ext cx="4041775" cy="5080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54ACF9-B3B9-4558-8EAC-84D52663636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1844040"/>
            <a:ext cx="4041648" cy="3261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1844041"/>
            <a:ext cx="4041648" cy="326098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7149B7-4099-46E7-BF54-E7A8D15AFDE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669215-CA22-458E-9E3C-EBBB291008A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8" y="222250"/>
            <a:ext cx="3008313" cy="17462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8" y="227542"/>
            <a:ext cx="4995863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8" y="2032000"/>
            <a:ext cx="3008313" cy="3073136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F720FC-3297-476D-9504-3735766C535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190500"/>
            <a:ext cx="5711824" cy="746125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952500"/>
            <a:ext cx="6054724" cy="3784203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xmlns:mc="http://schemas.openxmlformats.org/markup-compatibility/2006" xmlns:a14="http://schemas.microsoft.com/office/drawing/2010/main" val="000000" mc:Ignorable="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4841875"/>
            <a:ext cx="5711824" cy="4445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F8008E-A4B0-49ED-A857-190C624DDF0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335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8" y="5296959"/>
            <a:ext cx="2085975" cy="30427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6" y="5296959"/>
            <a:ext cx="2847975" cy="304271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9" y="5296959"/>
            <a:ext cx="561975" cy="304271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268646E3-3D3D-423B-86C1-5553D46791A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5416154"/>
            <a:ext cx="84772" cy="7064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5416154"/>
            <a:ext cx="84772" cy="7064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3" Type="http://schemas.openxmlformats.org/officeDocument/2006/relationships/image" Target="../media/image7.png"/><Relationship Id="rId7" Type="http://schemas.openxmlformats.org/officeDocument/2006/relationships/image" Target="../media/image9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2.xml"/><Relationship Id="rId5" Type="http://schemas.openxmlformats.org/officeDocument/2006/relationships/image" Target="../media/image8.emf"/><Relationship Id="rId4" Type="http://schemas.openxmlformats.org/officeDocument/2006/relationships/customXml" Target="../ink/ink1.xml"/><Relationship Id="rId9" Type="http://schemas.openxmlformats.org/officeDocument/2006/relationships/image" Target="../media/image10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emf"/><Relationship Id="rId4" Type="http://schemas.openxmlformats.org/officeDocument/2006/relationships/customXml" Target="../ink/ink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ustomXml" Target="../ink/ink7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ustomXml" Target="../ink/ink8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ustomXml" Target="../ink/ink9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emf"/><Relationship Id="rId4" Type="http://schemas.openxmlformats.org/officeDocument/2006/relationships/customXml" Target="../ink/ink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emf"/><Relationship Id="rId4" Type="http://schemas.openxmlformats.org/officeDocument/2006/relationships/customXml" Target="../ink/ink1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customXml" Target="../ink/ink1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emf"/><Relationship Id="rId13" Type="http://schemas.openxmlformats.org/officeDocument/2006/relationships/customXml" Target="../ink/ink17.xml"/><Relationship Id="rId18" Type="http://schemas.openxmlformats.org/officeDocument/2006/relationships/image" Target="../media/image31.emf"/><Relationship Id="rId26" Type="http://schemas.openxmlformats.org/officeDocument/2006/relationships/image" Target="../media/image35.emf"/><Relationship Id="rId3" Type="http://schemas.openxmlformats.org/officeDocument/2006/relationships/image" Target="../media/image23.png"/><Relationship Id="rId21" Type="http://schemas.openxmlformats.org/officeDocument/2006/relationships/customXml" Target="../ink/ink21.xml"/><Relationship Id="rId7" Type="http://schemas.openxmlformats.org/officeDocument/2006/relationships/customXml" Target="../ink/ink14.xml"/><Relationship Id="rId12" Type="http://schemas.openxmlformats.org/officeDocument/2006/relationships/image" Target="../media/image28.emf"/><Relationship Id="rId17" Type="http://schemas.openxmlformats.org/officeDocument/2006/relationships/customXml" Target="../ink/ink19.xml"/><Relationship Id="rId25" Type="http://schemas.openxmlformats.org/officeDocument/2006/relationships/customXml" Target="../ink/ink23.xml"/><Relationship Id="rId2" Type="http://schemas.openxmlformats.org/officeDocument/2006/relationships/notesSlide" Target="../notesSlides/notesSlide24.xml"/><Relationship Id="rId16" Type="http://schemas.openxmlformats.org/officeDocument/2006/relationships/image" Target="../media/image30.emf"/><Relationship Id="rId20" Type="http://schemas.openxmlformats.org/officeDocument/2006/relationships/image" Target="../media/image32.emf"/><Relationship Id="rId29" Type="http://schemas.openxmlformats.org/officeDocument/2006/relationships/customXml" Target="../ink/ink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emf"/><Relationship Id="rId11" Type="http://schemas.openxmlformats.org/officeDocument/2006/relationships/customXml" Target="../ink/ink16.xml"/><Relationship Id="rId24" Type="http://schemas.openxmlformats.org/officeDocument/2006/relationships/image" Target="../media/image34.emf"/><Relationship Id="rId5" Type="http://schemas.openxmlformats.org/officeDocument/2006/relationships/customXml" Target="../ink/ink13.xml"/><Relationship Id="rId15" Type="http://schemas.openxmlformats.org/officeDocument/2006/relationships/customXml" Target="../ink/ink18.xml"/><Relationship Id="rId23" Type="http://schemas.openxmlformats.org/officeDocument/2006/relationships/customXml" Target="../ink/ink22.xml"/><Relationship Id="rId28" Type="http://schemas.openxmlformats.org/officeDocument/2006/relationships/image" Target="../media/image36.emf"/><Relationship Id="rId10" Type="http://schemas.openxmlformats.org/officeDocument/2006/relationships/image" Target="../media/image27.emf"/><Relationship Id="rId19" Type="http://schemas.openxmlformats.org/officeDocument/2006/relationships/customXml" Target="../ink/ink20.xml"/><Relationship Id="rId4" Type="http://schemas.openxmlformats.org/officeDocument/2006/relationships/image" Target="../media/image24.png"/><Relationship Id="rId9" Type="http://schemas.openxmlformats.org/officeDocument/2006/relationships/customXml" Target="../ink/ink15.xml"/><Relationship Id="rId14" Type="http://schemas.openxmlformats.org/officeDocument/2006/relationships/image" Target="../media/image29.emf"/><Relationship Id="rId22" Type="http://schemas.openxmlformats.org/officeDocument/2006/relationships/image" Target="../media/image33.emf"/><Relationship Id="rId27" Type="http://schemas.openxmlformats.org/officeDocument/2006/relationships/customXml" Target="../ink/ink24.xml"/><Relationship Id="rId30" Type="http://schemas.openxmlformats.org/officeDocument/2006/relationships/image" Target="../media/image37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emf"/><Relationship Id="rId4" Type="http://schemas.openxmlformats.org/officeDocument/2006/relationships/customXml" Target="../ink/ink2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ustomXml" Target="../ink/ink27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emf"/><Relationship Id="rId4" Type="http://schemas.openxmlformats.org/officeDocument/2006/relationships/customXml" Target="../ink/ink2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9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emf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Homework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765268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5765"/>
            <a:ext cx="8229600" cy="9525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/>
              <a:t>Remembering inequalities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 bwMode="auto"/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Inequalities use &lt;, &gt;, </a:t>
            </a:r>
            <a:r>
              <a:rPr lang="en-US" dirty="0" smtClean="0">
                <a:cs typeface="Arial" charset="0"/>
              </a:rPr>
              <a:t>≤, and ≥ to compare two expressions.</a:t>
            </a:r>
          </a:p>
          <a:p>
            <a:pPr eaLnBrk="1" hangingPunct="1"/>
            <a:r>
              <a:rPr lang="en-US" dirty="0" smtClean="0">
                <a:cs typeface="Arial" charset="0"/>
              </a:rPr>
              <a:t>A quadratic inequality can be written in the form:</a:t>
            </a:r>
          </a:p>
          <a:p>
            <a:pPr eaLnBrk="1" hangingPunct="1">
              <a:buFontTx/>
              <a:buNone/>
            </a:pPr>
            <a:r>
              <a:rPr lang="en-US" dirty="0" smtClean="0">
                <a:cs typeface="Arial" charset="0"/>
              </a:rPr>
              <a:t>	ax</a:t>
            </a:r>
            <a:r>
              <a:rPr lang="en-US" baseline="30000" dirty="0" smtClean="0">
                <a:cs typeface="Arial" charset="0"/>
              </a:rPr>
              <a:t>2</a:t>
            </a:r>
            <a:r>
              <a:rPr lang="en-US" dirty="0" smtClean="0">
                <a:cs typeface="Arial" charset="0"/>
              </a:rPr>
              <a:t>+bx+c&gt;0</a:t>
            </a:r>
          </a:p>
          <a:p>
            <a:pPr eaLnBrk="1" hangingPunct="1">
              <a:buFontTx/>
              <a:buNone/>
            </a:pPr>
            <a:r>
              <a:rPr lang="en-US" dirty="0" smtClean="0">
                <a:cs typeface="Arial" charset="0"/>
              </a:rPr>
              <a:t>(any of </a:t>
            </a:r>
            <a:r>
              <a:rPr lang="en-US" dirty="0" smtClean="0"/>
              <a:t>&lt;, </a:t>
            </a:r>
            <a:r>
              <a:rPr lang="en-US" dirty="0" smtClean="0">
                <a:cs typeface="Arial" charset="0"/>
              </a:rPr>
              <a:t>≤, and ≥ could be used)</a:t>
            </a:r>
          </a:p>
        </p:txBody>
      </p:sp>
    </p:spTree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5765"/>
            <a:ext cx="8229600" cy="9525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Using a </a:t>
            </a:r>
            <a:r>
              <a:rPr lang="en-US" dirty="0"/>
              <a:t>graph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 bwMode="auto"/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2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800" dirty="0" smtClean="0">
                <a:cs typeface="Arial" charset="0"/>
              </a:rPr>
              <a:t>Examine the graph.  Determine if you want values greater than zero or less than zero.</a:t>
            </a:r>
          </a:p>
          <a:p>
            <a:pPr eaLnBrk="1" hangingPunct="1">
              <a:lnSpc>
                <a:spcPct val="80000"/>
              </a:lnSpc>
              <a:buNone/>
            </a:pPr>
            <a:endParaRPr lang="en-US" sz="2800" dirty="0" smtClean="0">
              <a:cs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en-US" sz="2800" dirty="0" smtClean="0">
                <a:cs typeface="Arial" charset="0"/>
              </a:rPr>
              <a:t>ax</a:t>
            </a:r>
            <a:r>
              <a:rPr lang="en-US" sz="2800" baseline="30000" dirty="0" smtClean="0">
                <a:cs typeface="Arial" charset="0"/>
              </a:rPr>
              <a:t>2</a:t>
            </a:r>
            <a:r>
              <a:rPr lang="en-US" sz="2800" dirty="0" smtClean="0">
                <a:cs typeface="Arial" charset="0"/>
              </a:rPr>
              <a:t>+bx+c&gt;0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n-US" sz="2800" dirty="0" smtClean="0">
                <a:cs typeface="Arial" charset="0"/>
              </a:rPr>
              <a:t>ax</a:t>
            </a:r>
            <a:r>
              <a:rPr lang="en-US" sz="2800" baseline="30000" dirty="0" smtClean="0">
                <a:cs typeface="Arial" charset="0"/>
              </a:rPr>
              <a:t>2</a:t>
            </a:r>
            <a:r>
              <a:rPr lang="en-US" sz="2800" dirty="0" smtClean="0">
                <a:cs typeface="Arial" charset="0"/>
              </a:rPr>
              <a:t>+bx+c&lt;0</a:t>
            </a:r>
          </a:p>
          <a:p>
            <a:pPr eaLnBrk="1" hangingPunct="1">
              <a:lnSpc>
                <a:spcPct val="80000"/>
              </a:lnSpc>
            </a:pPr>
            <a:endParaRPr lang="en-US" sz="2800" dirty="0" smtClean="0">
              <a:cs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800" dirty="0" smtClean="0">
                <a:cs typeface="Arial" charset="0"/>
              </a:rPr>
              <a:t>Write the solution in set builder notation.</a:t>
            </a:r>
          </a:p>
          <a:p>
            <a:pPr eaLnBrk="1" hangingPunct="1">
              <a:lnSpc>
                <a:spcPct val="80000"/>
              </a:lnSpc>
            </a:pPr>
            <a:endParaRPr lang="en-US" sz="2800" dirty="0" smtClean="0">
              <a:cs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en-US" sz="2800" dirty="0" smtClean="0">
              <a:cs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dirty="0" smtClean="0"/>
              <a:t>	</a:t>
            </a:r>
          </a:p>
        </p:txBody>
      </p:sp>
    </p:spTree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5765"/>
            <a:ext cx="8229600" cy="9525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/>
              <a:t>Graphical solutions with a graph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 bwMode="auto"/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800" dirty="0" smtClean="0">
                <a:cs typeface="Arial" charset="0"/>
              </a:rPr>
              <a:t>Try this: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dirty="0" smtClean="0"/>
              <a:t>f(x)=x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+2x-3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dirty="0" smtClean="0"/>
              <a:t>Find: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dirty="0" smtClean="0">
                <a:cs typeface="Arial" charset="0"/>
              </a:rPr>
              <a:t>f(x)=0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dirty="0" smtClean="0">
                <a:cs typeface="Arial" charset="0"/>
              </a:rPr>
              <a:t>f(x)&gt;0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dirty="0" smtClean="0">
                <a:cs typeface="Arial" charset="0"/>
              </a:rPr>
              <a:t>f(x)&lt;0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dirty="0" smtClean="0"/>
              <a:t>	</a:t>
            </a: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0910" y="1524000"/>
            <a:ext cx="6593090" cy="279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2557440" y="2900520"/>
              <a:ext cx="6594120" cy="1717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557440" y="2900520"/>
                <a:ext cx="6594120" cy="171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3" name="Ink 2"/>
              <p14:cNvContentPartPr/>
              <p14:nvPr/>
            </p14:nvContentPartPr>
            <p14:xfrm>
              <a:off x="2407320" y="2764800"/>
              <a:ext cx="6751440" cy="2930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407320" y="2764800"/>
                <a:ext cx="6751440" cy="293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4" name="Ink 3"/>
              <p14:cNvContentPartPr/>
              <p14:nvPr/>
            </p14:nvContentPartPr>
            <p14:xfrm>
              <a:off x="399960" y="1707480"/>
              <a:ext cx="7994160" cy="19933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99960" y="1707480"/>
                <a:ext cx="7994160" cy="199332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5765"/>
            <a:ext cx="8229600" cy="9525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/>
              <a:t>Solving algebraically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 bwMode="auto"/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en-US" smtClean="0"/>
              <a:t>You can solve using any method that you’ve used to solve quadratic equations, including: </a:t>
            </a:r>
          </a:p>
          <a:p>
            <a:pPr lvl="1" eaLnBrk="1" hangingPunct="1"/>
            <a:r>
              <a:rPr lang="en-US" smtClean="0"/>
              <a:t>Factoring (AC method or diamond and square)</a:t>
            </a:r>
          </a:p>
          <a:p>
            <a:pPr lvl="1" eaLnBrk="1" hangingPunct="1"/>
            <a:r>
              <a:rPr lang="en-US" smtClean="0"/>
              <a:t>Complete the square</a:t>
            </a:r>
          </a:p>
          <a:p>
            <a:pPr lvl="1" eaLnBrk="1" hangingPunct="1"/>
            <a:r>
              <a:rPr lang="en-US" smtClean="0"/>
              <a:t>Quadratic formula</a:t>
            </a:r>
          </a:p>
          <a:p>
            <a:pPr eaLnBrk="1" hangingPunct="1"/>
            <a:r>
              <a:rPr lang="en-US" smtClean="0"/>
              <a:t>Try solving this one:</a:t>
            </a:r>
          </a:p>
          <a:p>
            <a:pPr lvl="1" eaLnBrk="1" hangingPunct="1">
              <a:buFontTx/>
              <a:buNone/>
            </a:pPr>
            <a:r>
              <a:rPr lang="en-US" smtClean="0"/>
              <a:t>f(x)=x</a:t>
            </a:r>
            <a:r>
              <a:rPr lang="en-US" baseline="30000" smtClean="0"/>
              <a:t>2</a:t>
            </a:r>
            <a:r>
              <a:rPr lang="en-US" smtClean="0"/>
              <a:t>+5x-24…. On the next page</a:t>
            </a:r>
          </a:p>
        </p:txBody>
      </p:sp>
    </p:spTree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marL="342900" indent="-342900" eaLnBrk="1" hangingPunct="1">
              <a:spcBef>
                <a:spcPct val="20000"/>
              </a:spcBef>
            </a:pPr>
            <a:r>
              <a:rPr lang="en-US" sz="2800" dirty="0" smtClean="0">
                <a:solidFill>
                  <a:srgbClr xmlns:mc="http://schemas.openxmlformats.org/markup-compatibility/2006" xmlns:a14="http://schemas.microsoft.com/office/drawing/2010/main" val="0C4063" mc:Ignorable=""/>
                </a:solidFill>
                <a:effectLst/>
                <a:latin typeface="Cambria" pitchFamily="18" charset="0"/>
              </a:rPr>
              <a:t>f(x)=x</a:t>
            </a:r>
            <a:r>
              <a:rPr lang="en-US" sz="2800" baseline="30000" dirty="0" smtClean="0">
                <a:solidFill>
                  <a:srgbClr xmlns:mc="http://schemas.openxmlformats.org/markup-compatibility/2006" xmlns:a14="http://schemas.microsoft.com/office/drawing/2010/main" val="0C4063" mc:Ignorable=""/>
                </a:solidFill>
                <a:effectLst/>
                <a:latin typeface="Cambria" pitchFamily="18" charset="0"/>
              </a:rPr>
              <a:t>2</a:t>
            </a:r>
            <a:r>
              <a:rPr lang="en-US" sz="2800" dirty="0" smtClean="0">
                <a:solidFill>
                  <a:srgbClr xmlns:mc="http://schemas.openxmlformats.org/markup-compatibility/2006" xmlns:a14="http://schemas.microsoft.com/office/drawing/2010/main" val="0C4063" mc:Ignorable=""/>
                </a:solidFill>
                <a:effectLst/>
                <a:latin typeface="Cambria" pitchFamily="18" charset="0"/>
              </a:rPr>
              <a:t>+5x-24</a:t>
            </a:r>
            <a:br>
              <a:rPr lang="en-US" sz="2800" dirty="0" smtClean="0">
                <a:solidFill>
                  <a:srgbClr xmlns:mc="http://schemas.openxmlformats.org/markup-compatibility/2006" xmlns:a14="http://schemas.microsoft.com/office/drawing/2010/main" val="0C4063" mc:Ignorable=""/>
                </a:solidFill>
                <a:effectLst/>
                <a:latin typeface="Cambria" pitchFamily="18" charset="0"/>
              </a:rPr>
            </a:br>
            <a:endParaRPr kumimoji="0" lang="en-US" sz="1800" dirty="0" smtClean="0">
              <a:solidFill>
                <a:srgbClr xmlns:mc="http://schemas.openxmlformats.org/markup-compatibility/2006" xmlns:a14="http://schemas.microsoft.com/office/drawing/2010/main" val="000000" mc:Ignorable=""/>
              </a:solidFill>
              <a:effectLst/>
            </a:endParaRPr>
          </a:p>
        </p:txBody>
      </p:sp>
      <p:sp>
        <p:nvSpPr>
          <p:cNvPr id="62" name="Content Placeholder 6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Find f(x)=0, f(x)&gt;0, f(x)&lt;0</a:t>
            </a:r>
            <a:endParaRPr lang="en-US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293040" y="1200240"/>
              <a:ext cx="8415720" cy="2565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3040" y="1200240"/>
                <a:ext cx="8415720" cy="256500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5765"/>
            <a:ext cx="8229600" cy="9525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/>
              <a:t>Now imagine the graph…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 bwMode="auto"/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Consider: f(x)=x</a:t>
            </a:r>
            <a:r>
              <a:rPr lang="en-US" baseline="30000" dirty="0" smtClean="0"/>
              <a:t>2</a:t>
            </a:r>
            <a:r>
              <a:rPr lang="en-US" dirty="0" smtClean="0"/>
              <a:t>+5x-24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Which way does this graph open?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When does f(x)=0?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	at x=-8 and x=3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When would f(x)&gt;0?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	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When would f(x)&lt;0?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	</a:t>
            </a:r>
          </a:p>
        </p:txBody>
      </p:sp>
      <p:pic>
        <p:nvPicPr>
          <p:cNvPr id="10244" name="Picture 4" descr="coord_plane_3_n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2667000"/>
            <a:ext cx="2971800" cy="248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5393520" y="2757600"/>
              <a:ext cx="3200760" cy="22503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393520" y="2757600"/>
                <a:ext cx="3200760" cy="225036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5765"/>
            <a:ext cx="8229600" cy="9525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/>
              <a:t>Rules for solving algebraically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 bwMode="auto"/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sz="2800" smtClean="0"/>
              <a:t>Write in the form </a:t>
            </a:r>
            <a:r>
              <a:rPr lang="en-US" sz="2800" smtClean="0">
                <a:cs typeface="Arial" charset="0"/>
              </a:rPr>
              <a:t>ax</a:t>
            </a:r>
            <a:r>
              <a:rPr lang="en-US" sz="2800" baseline="30000" smtClean="0">
                <a:cs typeface="Arial" charset="0"/>
              </a:rPr>
              <a:t>2</a:t>
            </a:r>
            <a:r>
              <a:rPr lang="en-US" sz="2800" smtClean="0">
                <a:cs typeface="Arial" charset="0"/>
              </a:rPr>
              <a:t>+bx+c&gt;0 (any of </a:t>
            </a:r>
            <a:r>
              <a:rPr lang="en-US" sz="2800" smtClean="0"/>
              <a:t>&lt;, </a:t>
            </a:r>
            <a:r>
              <a:rPr lang="en-US" sz="2800" smtClean="0">
                <a:cs typeface="Arial" charset="0"/>
              </a:rPr>
              <a:t>≤, and ≥ could be used).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sz="2800" smtClean="0">
                <a:cs typeface="Arial" charset="0"/>
              </a:rPr>
              <a:t>Solve for ax</a:t>
            </a:r>
            <a:r>
              <a:rPr lang="en-US" sz="2800" baseline="30000" smtClean="0">
                <a:cs typeface="Arial" charset="0"/>
              </a:rPr>
              <a:t>2</a:t>
            </a:r>
            <a:r>
              <a:rPr lang="en-US" sz="2800" smtClean="0">
                <a:cs typeface="Arial" charset="0"/>
              </a:rPr>
              <a:t>+bx+c=0.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sz="2800" smtClean="0">
                <a:cs typeface="Arial" charset="0"/>
              </a:rPr>
              <a:t>Use this information to break up the number line into intervals where y=ax</a:t>
            </a:r>
            <a:r>
              <a:rPr lang="en-US" sz="2800" baseline="30000" smtClean="0">
                <a:cs typeface="Arial" charset="0"/>
              </a:rPr>
              <a:t>2</a:t>
            </a:r>
            <a:r>
              <a:rPr lang="en-US" sz="2800" smtClean="0">
                <a:cs typeface="Arial" charset="0"/>
              </a:rPr>
              <a:t>+bx+c is positive or negative.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sz="2800" smtClean="0">
                <a:cs typeface="Arial" charset="0"/>
              </a:rPr>
              <a:t>Write your solution.  Pick test values if necessary to verify your solution (the book refers to this as using a table) or graph to check your answer.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US" sz="2800" smtClean="0">
              <a:cs typeface="Arial" charset="0"/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US" sz="2800" smtClean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5114880" y="2028960"/>
              <a:ext cx="2779200" cy="5860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14880" y="2028960"/>
                <a:ext cx="2779200" cy="58608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5765"/>
            <a:ext cx="8229600" cy="9525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Try </a:t>
            </a:r>
            <a:r>
              <a:rPr lang="en-US" dirty="0" smtClean="0"/>
              <a:t>this: f(x)=100x</a:t>
            </a:r>
            <a:r>
              <a:rPr lang="en-US" baseline="30000" dirty="0" smtClean="0"/>
              <a:t>2</a:t>
            </a:r>
            <a:r>
              <a:rPr lang="en-US" dirty="0" smtClean="0"/>
              <a:t>-25</a:t>
            </a:r>
            <a:endParaRPr lang="en-US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 bwMode="auto"/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Tx/>
              <a:buNone/>
            </a:pPr>
            <a:r>
              <a:rPr lang="en-US" smtClean="0"/>
              <a:t>Find f(x)=0, f(x)&gt;0, f(x)&lt;0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495800" y="2095500"/>
          <a:ext cx="4343400" cy="2730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5850"/>
                <a:gridCol w="1085850"/>
                <a:gridCol w="1085850"/>
                <a:gridCol w="1085850"/>
              </a:tblGrid>
              <a:tr h="682625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Interval</a:t>
                      </a:r>
                      <a:endParaRPr lang="en-US" sz="1500" dirty="0"/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Test</a:t>
                      </a:r>
                      <a:r>
                        <a:rPr lang="en-US" sz="1500" baseline="0" dirty="0" smtClean="0"/>
                        <a:t> value x</a:t>
                      </a:r>
                      <a:endParaRPr lang="en-US" sz="1500" dirty="0"/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100x</a:t>
                      </a:r>
                      <a:r>
                        <a:rPr lang="en-US" sz="1500" baseline="30000" dirty="0" smtClean="0"/>
                        <a:t>2</a:t>
                      </a:r>
                      <a:r>
                        <a:rPr lang="en-US" sz="1500" dirty="0" smtClean="0"/>
                        <a:t>-25</a:t>
                      </a:r>
                      <a:endParaRPr lang="en-US" sz="1500" dirty="0"/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+ or - ?</a:t>
                      </a:r>
                      <a:endParaRPr lang="en-US" sz="1500" dirty="0"/>
                    </a:p>
                  </a:txBody>
                  <a:tcPr marT="38100" marB="38100"/>
                </a:tc>
              </a:tr>
              <a:tr h="682625"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 marT="38100" marB="38100"/>
                </a:tc>
              </a:tr>
              <a:tr h="682625"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 marT="38100" marB="38100"/>
                </a:tc>
              </a:tr>
              <a:tr h="682625"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 marT="38100" marB="38100"/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364320" y="1800360"/>
              <a:ext cx="8115840" cy="29721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4320" y="1800360"/>
                <a:ext cx="8115840" cy="297216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5765"/>
            <a:ext cx="8229600" cy="9525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f(x)=2x</a:t>
            </a:r>
            <a:r>
              <a:rPr lang="en-US" baseline="30000" dirty="0" smtClean="0"/>
              <a:t>2</a:t>
            </a:r>
            <a:r>
              <a:rPr lang="en-US" dirty="0" smtClean="0"/>
              <a:t>-4x-6</a:t>
            </a:r>
            <a:endParaRPr lang="en-US" dirty="0"/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 bwMode="auto"/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smtClean="0"/>
              <a:t>Find f(x)=0, f(x)&gt;0, f(x)&lt;0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</p:txBody>
      </p:sp>
      <p:graphicFrame>
        <p:nvGraphicFramePr>
          <p:cNvPr id="150" name="Table 149"/>
          <p:cNvGraphicFramePr>
            <a:graphicFrameLocks noGrp="1"/>
          </p:cNvGraphicFramePr>
          <p:nvPr/>
        </p:nvGraphicFramePr>
        <p:xfrm>
          <a:off x="4495800" y="2095500"/>
          <a:ext cx="4343400" cy="2730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5850"/>
                <a:gridCol w="1085850"/>
                <a:gridCol w="1085850"/>
                <a:gridCol w="1085850"/>
              </a:tblGrid>
              <a:tr h="682625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Interval</a:t>
                      </a:r>
                      <a:endParaRPr lang="en-US" sz="1500" dirty="0"/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Test</a:t>
                      </a:r>
                      <a:r>
                        <a:rPr lang="en-US" sz="1500" baseline="0" dirty="0" smtClean="0"/>
                        <a:t> value x</a:t>
                      </a:r>
                      <a:endParaRPr lang="en-US" sz="1500" dirty="0"/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100x</a:t>
                      </a:r>
                      <a:r>
                        <a:rPr lang="en-US" sz="1500" baseline="30000" dirty="0" smtClean="0"/>
                        <a:t>2</a:t>
                      </a:r>
                      <a:r>
                        <a:rPr lang="en-US" sz="1500" dirty="0" smtClean="0"/>
                        <a:t>-25</a:t>
                      </a:r>
                      <a:endParaRPr lang="en-US" sz="1500" dirty="0"/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+ or - ?</a:t>
                      </a:r>
                      <a:endParaRPr lang="en-US" sz="1500" dirty="0"/>
                    </a:p>
                  </a:txBody>
                  <a:tcPr marT="38100" marB="38100"/>
                </a:tc>
              </a:tr>
              <a:tr h="682625"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 marT="38100" marB="38100"/>
                </a:tc>
              </a:tr>
              <a:tr h="682625"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 marT="38100" marB="38100"/>
                </a:tc>
              </a:tr>
              <a:tr h="682625"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 marT="38100" marB="38100"/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399960" y="185760"/>
              <a:ext cx="8629920" cy="46580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99960" y="185760"/>
                <a:ext cx="8629920" cy="465804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5765"/>
            <a:ext cx="8229600" cy="9525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f(x)=-x</a:t>
            </a:r>
            <a:r>
              <a:rPr lang="en-US" baseline="30000" dirty="0" smtClean="0"/>
              <a:t>2</a:t>
            </a:r>
            <a:r>
              <a:rPr lang="en-US" dirty="0" smtClean="0"/>
              <a:t>+2x&gt;-3</a:t>
            </a:r>
            <a:endParaRPr lang="en-US" dirty="0"/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 bwMode="auto"/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Find f(x)=0, f(x)&gt;0, f(x)&lt;0</a:t>
            </a:r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</p:txBody>
      </p:sp>
      <p:graphicFrame>
        <p:nvGraphicFramePr>
          <p:cNvPr id="129" name="Table 128"/>
          <p:cNvGraphicFramePr>
            <a:graphicFrameLocks noGrp="1"/>
          </p:cNvGraphicFramePr>
          <p:nvPr/>
        </p:nvGraphicFramePr>
        <p:xfrm>
          <a:off x="4495800" y="2095500"/>
          <a:ext cx="4343400" cy="2730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5850"/>
                <a:gridCol w="1085850"/>
                <a:gridCol w="1085850"/>
                <a:gridCol w="1085850"/>
              </a:tblGrid>
              <a:tr h="682625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Interval</a:t>
                      </a:r>
                      <a:endParaRPr lang="en-US" sz="1500" dirty="0"/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Test</a:t>
                      </a:r>
                      <a:r>
                        <a:rPr lang="en-US" sz="1500" baseline="0" dirty="0" smtClean="0"/>
                        <a:t> value x</a:t>
                      </a:r>
                      <a:endParaRPr lang="en-US" sz="1500" dirty="0"/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100x</a:t>
                      </a:r>
                      <a:r>
                        <a:rPr lang="en-US" sz="1500" baseline="30000" dirty="0" smtClean="0"/>
                        <a:t>2</a:t>
                      </a:r>
                      <a:r>
                        <a:rPr lang="en-US" sz="1500" dirty="0" smtClean="0"/>
                        <a:t>-25</a:t>
                      </a:r>
                      <a:endParaRPr lang="en-US" sz="1500" dirty="0"/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+ or - ?</a:t>
                      </a:r>
                      <a:endParaRPr lang="en-US" sz="1500" dirty="0"/>
                    </a:p>
                  </a:txBody>
                  <a:tcPr marT="38100" marB="38100"/>
                </a:tc>
              </a:tr>
              <a:tr h="682625"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 marT="38100" marB="38100"/>
                </a:tc>
              </a:tr>
              <a:tr h="682625"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 marT="38100" marB="38100"/>
                </a:tc>
              </a:tr>
              <a:tr h="682625"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 marT="38100" marB="38100"/>
                </a:tc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 marT="38100" marB="38100"/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3" name="Ink 2"/>
              <p14:cNvContentPartPr/>
              <p14:nvPr/>
            </p14:nvContentPartPr>
            <p14:xfrm>
              <a:off x="135720" y="135720"/>
              <a:ext cx="8951400" cy="46008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5720" y="135720"/>
                <a:ext cx="8951400" cy="460080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3.1 Page 184-189</a:t>
            </a:r>
            <a:r>
              <a:rPr lang="en-US" dirty="0"/>
              <a:t> </a:t>
            </a:r>
            <a:r>
              <a:rPr lang="en-US" dirty="0" smtClean="0"/>
              <a:t>#17-22</a:t>
            </a:r>
            <a:endParaRPr lang="en-US" dirty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mtClean="0"/>
              <a:t>17) Vertex (1, 2); a= -3, f(x)=-3x</a:t>
            </a:r>
            <a:r>
              <a:rPr lang="en-US" baseline="30000" smtClean="0"/>
              <a:t>2</a:t>
            </a:r>
            <a:r>
              <a:rPr lang="en-US" smtClean="0"/>
              <a:t>+6x-1</a:t>
            </a:r>
          </a:p>
          <a:p>
            <a:pPr>
              <a:buFontTx/>
              <a:buNone/>
            </a:pPr>
            <a:r>
              <a:rPr lang="en-US" smtClean="0"/>
              <a:t>18) Vertex (-2, -5), a=5, f(x)=5x</a:t>
            </a:r>
            <a:r>
              <a:rPr lang="en-US" baseline="30000" smtClean="0"/>
              <a:t>2</a:t>
            </a:r>
            <a:r>
              <a:rPr lang="en-US" smtClean="0"/>
              <a:t>+20x+15</a:t>
            </a:r>
          </a:p>
          <a:p>
            <a:pPr>
              <a:buFontTx/>
              <a:buNone/>
            </a:pPr>
            <a:r>
              <a:rPr lang="en-US" smtClean="0"/>
              <a:t>19) Vertex (4, 5), a= -2, f(x)=-2x</a:t>
            </a:r>
            <a:r>
              <a:rPr lang="en-US" baseline="30000" smtClean="0"/>
              <a:t>2</a:t>
            </a:r>
            <a:r>
              <a:rPr lang="en-US" smtClean="0"/>
              <a:t>+16x-27</a:t>
            </a:r>
          </a:p>
          <a:p>
            <a:pPr>
              <a:buFontTx/>
              <a:buNone/>
            </a:pPr>
            <a:r>
              <a:rPr lang="en-US" smtClean="0"/>
              <a:t>20) Vertex (-3, -5), a= ½, f(x)=1/2x</a:t>
            </a:r>
            <a:r>
              <a:rPr lang="en-US" baseline="30000" smtClean="0"/>
              <a:t>2</a:t>
            </a:r>
            <a:r>
              <a:rPr lang="en-US" smtClean="0"/>
              <a:t>+3x-1/2</a:t>
            </a:r>
          </a:p>
          <a:p>
            <a:pPr>
              <a:buFontTx/>
              <a:buNone/>
            </a:pPr>
            <a:r>
              <a:rPr lang="en-US" smtClean="0"/>
              <a:t>21) Vertex (-5, -7/4), a=3/4, f(x)=3/4x</a:t>
            </a:r>
            <a:r>
              <a:rPr lang="en-US" baseline="30000" smtClean="0"/>
              <a:t>2</a:t>
            </a:r>
            <a:r>
              <a:rPr lang="en-US" smtClean="0"/>
              <a:t>+15/2x+17</a:t>
            </a:r>
          </a:p>
          <a:p>
            <a:pPr>
              <a:buFontTx/>
              <a:buNone/>
            </a:pPr>
            <a:r>
              <a:rPr lang="en-US" smtClean="0"/>
              <a:t>22) Vertex (4, 0), a= -5, f(x)=-5x</a:t>
            </a:r>
            <a:r>
              <a:rPr lang="en-US" baseline="30000" smtClean="0"/>
              <a:t>2</a:t>
            </a:r>
            <a:r>
              <a:rPr lang="en-US" smtClean="0"/>
              <a:t>+40x-80</a:t>
            </a:r>
          </a:p>
          <a:p>
            <a:pPr>
              <a:buFontTx/>
              <a:buNone/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280933330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3.4: Transformations of Graphs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96502212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Objectives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Graph functions using vertical and horizontal translations.</a:t>
            </a:r>
          </a:p>
          <a:p>
            <a:pPr eaLnBrk="1" hangingPunct="1"/>
            <a:r>
              <a:rPr lang="en-US" smtClean="0"/>
              <a:t>Graph functions using stretching and shrinking.</a:t>
            </a:r>
          </a:p>
          <a:p>
            <a:pPr eaLnBrk="1" hangingPunct="1"/>
            <a:r>
              <a:rPr lang="en-US" smtClean="0"/>
              <a:t>Graph functions using reflections.</a:t>
            </a:r>
          </a:p>
          <a:p>
            <a:pPr eaLnBrk="1" hangingPunct="1"/>
            <a:r>
              <a:rPr lang="en-US" smtClean="0"/>
              <a:t>Combine transformations.</a:t>
            </a:r>
          </a:p>
        </p:txBody>
      </p:sp>
    </p:spTree>
    <p:extLst>
      <p:ext uri="{BB962C8B-B14F-4D97-AF65-F5344CB8AC3E}">
        <p14:creationId xmlns:p14="http://schemas.microsoft.com/office/powerpoint/2010/main" val="2401001052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Vertical shifts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33500"/>
            <a:ext cx="5257800" cy="38100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800" smtClean="0"/>
              <a:t>Write the original function.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Add or subtract from the whole function to shift up or down.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This doesn’t alter the shape, just the position.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For example: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smtClean="0"/>
              <a:t>	y=x</a:t>
            </a:r>
            <a:r>
              <a:rPr lang="en-US" sz="2800" baseline="30000" smtClean="0"/>
              <a:t>2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smtClean="0"/>
              <a:t>	to shift up 3, add 3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smtClean="0"/>
              <a:t>	the new function is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smtClean="0"/>
              <a:t>	y=x</a:t>
            </a:r>
            <a:r>
              <a:rPr lang="en-US" sz="2800" baseline="30000" smtClean="0"/>
              <a:t>2</a:t>
            </a:r>
            <a:r>
              <a:rPr lang="en-US" sz="2800" smtClean="0"/>
              <a:t>+3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1" y="1270000"/>
            <a:ext cx="3190875" cy="279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7050960" y="2950200"/>
              <a:ext cx="1336320" cy="8150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050960" y="2950200"/>
                <a:ext cx="1336320" cy="815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29607882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Another example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This works for linear equations too!</a:t>
            </a:r>
          </a:p>
          <a:p>
            <a:pPr eaLnBrk="1" hangingPunct="1"/>
            <a:r>
              <a:rPr lang="en-US" dirty="0" smtClean="0"/>
              <a:t>f(x)=2x-1</a:t>
            </a:r>
          </a:p>
          <a:p>
            <a:pPr eaLnBrk="1" hangingPunct="1"/>
            <a:r>
              <a:rPr lang="en-US" dirty="0" smtClean="0"/>
              <a:t>Shift it up 5</a:t>
            </a:r>
          </a:p>
          <a:p>
            <a:pPr eaLnBrk="1" hangingPunct="1"/>
            <a:r>
              <a:rPr lang="en-US" dirty="0" smtClean="0"/>
              <a:t>Shift it down 3</a:t>
            </a:r>
          </a:p>
        </p:txBody>
      </p:sp>
      <p:pic>
        <p:nvPicPr>
          <p:cNvPr id="7173" name="Picture 5" descr="coord_plane_2_n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11738" y="2046694"/>
            <a:ext cx="3292475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" name="SMARTPenAnnotation871"/>
          <p:cNvSpPr/>
          <p:nvPr/>
        </p:nvSpPr>
        <p:spPr>
          <a:xfrm>
            <a:off x="5206366" y="5293519"/>
            <a:ext cx="17145" cy="42863"/>
          </a:xfrm>
          <a:custGeom>
            <a:avLst/>
            <a:gdLst/>
            <a:ahLst/>
            <a:cxnLst/>
            <a:rect l="0" t="0" r="0" b="0"/>
            <a:pathLst>
              <a:path w="17145" h="51435">
                <a:moveTo>
                  <a:pt x="8572" y="51434"/>
                </a:moveTo>
                <a:lnTo>
                  <a:pt x="8572" y="1339"/>
                </a:lnTo>
                <a:lnTo>
                  <a:pt x="9525" y="892"/>
                </a:lnTo>
                <a:lnTo>
                  <a:pt x="11112" y="595"/>
                </a:lnTo>
                <a:lnTo>
                  <a:pt x="17124" y="1"/>
                </a:lnTo>
                <a:lnTo>
                  <a:pt x="17135" y="0"/>
                </a:lnTo>
                <a:lnTo>
                  <a:pt x="17144" y="12769"/>
                </a:lnTo>
                <a:lnTo>
                  <a:pt x="16192" y="14228"/>
                </a:lnTo>
                <a:lnTo>
                  <a:pt x="14604" y="15200"/>
                </a:lnTo>
                <a:lnTo>
                  <a:pt x="8925" y="17031"/>
                </a:lnTo>
                <a:lnTo>
                  <a:pt x="7855" y="17068"/>
                </a:lnTo>
                <a:lnTo>
                  <a:pt x="0" y="1714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872"/>
          <p:cNvSpPr/>
          <p:nvPr/>
        </p:nvSpPr>
        <p:spPr>
          <a:xfrm>
            <a:off x="5206366" y="5307806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xmlns:mc="http://schemas.openxmlformats.org/markup-compatibility/2006" xmlns:a14="http://schemas.microsoft.com/office/drawing/2010/main" val="009300" mc:Ignorable="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2843280" y="2271600"/>
              <a:ext cx="1643400" cy="836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843280" y="2271600"/>
                <a:ext cx="1643400" cy="836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3891422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Try this one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Shift f(x)=x</a:t>
            </a:r>
            <a:r>
              <a:rPr lang="en-US" baseline="30000" smtClean="0"/>
              <a:t>2</a:t>
            </a:r>
            <a:r>
              <a:rPr lang="en-US" smtClean="0"/>
              <a:t>+4x+4</a:t>
            </a:r>
          </a:p>
          <a:p>
            <a:pPr eaLnBrk="1" hangingPunct="1">
              <a:buFontTx/>
              <a:buNone/>
            </a:pPr>
            <a:r>
              <a:rPr lang="en-US" smtClean="0"/>
              <a:t>Shift up 2</a:t>
            </a:r>
          </a:p>
          <a:p>
            <a:pPr eaLnBrk="1" hangingPunct="1">
              <a:buFontTx/>
              <a:buNone/>
            </a:pPr>
            <a:r>
              <a:rPr lang="en-US" smtClean="0"/>
              <a:t>	y=</a:t>
            </a:r>
          </a:p>
          <a:p>
            <a:pPr eaLnBrk="1" hangingPunct="1">
              <a:buFontTx/>
              <a:buNone/>
            </a:pPr>
            <a:r>
              <a:rPr lang="en-US" smtClean="0"/>
              <a:t>Shift down 5</a:t>
            </a:r>
          </a:p>
          <a:p>
            <a:pPr eaLnBrk="1" hangingPunct="1">
              <a:buFontTx/>
              <a:buNone/>
            </a:pPr>
            <a:r>
              <a:rPr lang="en-US" smtClean="0"/>
              <a:t>	y=</a:t>
            </a:r>
          </a:p>
        </p:txBody>
      </p:sp>
      <p:pic>
        <p:nvPicPr>
          <p:cNvPr id="5124" name="Picture 4" descr="coord_plane_2_n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1" y="1333500"/>
            <a:ext cx="3351213" cy="363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1457280" y="1535760"/>
              <a:ext cx="6108480" cy="1950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457280" y="1535760"/>
                <a:ext cx="6108480" cy="1950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0745484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Horizontal shifts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33500"/>
            <a:ext cx="4191000" cy="38100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To shift right, replace x with (x-a), where a is the number of units you want to shift.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To shift left, replace x with (x+a), where a is the number of units you want to shift.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 l="8714" r="5882"/>
          <a:stretch>
            <a:fillRect/>
          </a:stretch>
        </p:blipFill>
        <p:spPr bwMode="auto">
          <a:xfrm>
            <a:off x="4572000" y="952500"/>
            <a:ext cx="3733800" cy="327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print"/>
          <a:srcRect l="6972" t="-1936" r="5882"/>
          <a:stretch>
            <a:fillRect/>
          </a:stretch>
        </p:blipFill>
        <p:spPr bwMode="auto">
          <a:xfrm>
            <a:off x="4419600" y="952500"/>
            <a:ext cx="3810000" cy="334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2" name="Ink 1"/>
              <p14:cNvContentPartPr/>
              <p14:nvPr/>
            </p14:nvContentPartPr>
            <p14:xfrm>
              <a:off x="1328760" y="1471680"/>
              <a:ext cx="1264680" cy="1004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328760" y="1471680"/>
                <a:ext cx="1264680" cy="100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3" name="Ink 2"/>
              <p14:cNvContentPartPr/>
              <p14:nvPr/>
            </p14:nvContentPartPr>
            <p14:xfrm>
              <a:off x="1521720" y="1814400"/>
              <a:ext cx="736200" cy="1648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521720" y="1814400"/>
                <a:ext cx="736200" cy="164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4" name="Ink 3"/>
              <p14:cNvContentPartPr/>
              <p14:nvPr/>
            </p14:nvContentPartPr>
            <p14:xfrm>
              <a:off x="3986280" y="1492920"/>
              <a:ext cx="193320" cy="1148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986280" y="1492920"/>
                <a:ext cx="193320" cy="11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5" name="Ink 4"/>
              <p14:cNvContentPartPr/>
              <p14:nvPr/>
            </p14:nvContentPartPr>
            <p14:xfrm>
              <a:off x="6443640" y="1164600"/>
              <a:ext cx="193320" cy="5004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443640" y="1164600"/>
                <a:ext cx="193320" cy="50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8" name="Ink 7"/>
              <p14:cNvContentPartPr/>
              <p14:nvPr/>
            </p14:nvContentPartPr>
            <p14:xfrm>
              <a:off x="6493680" y="1357200"/>
              <a:ext cx="650520" cy="14328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493680" y="1357200"/>
                <a:ext cx="650520" cy="143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9" name="Ink 8"/>
              <p14:cNvContentPartPr/>
              <p14:nvPr/>
            </p14:nvContentPartPr>
            <p14:xfrm>
              <a:off x="6450840" y="1185840"/>
              <a:ext cx="71640" cy="7164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6450840" y="1185840"/>
                <a:ext cx="71640" cy="71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10" name="Ink 9"/>
              <p14:cNvContentPartPr/>
              <p14:nvPr/>
            </p14:nvContentPartPr>
            <p14:xfrm>
              <a:off x="6450840" y="1378800"/>
              <a:ext cx="650520" cy="20016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6450840" y="1378800"/>
                <a:ext cx="650520" cy="200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9">
            <p14:nvContentPartPr>
              <p14:cNvPr id="11" name="Ink 10"/>
              <p14:cNvContentPartPr/>
              <p14:nvPr/>
            </p14:nvContentPartPr>
            <p14:xfrm>
              <a:off x="6543720" y="1314360"/>
              <a:ext cx="607680" cy="28620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6543720" y="1314360"/>
                <a:ext cx="607680" cy="286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12" name="Ink 11"/>
              <p14:cNvContentPartPr/>
              <p14:nvPr/>
            </p14:nvContentPartPr>
            <p14:xfrm>
              <a:off x="1614600" y="3228840"/>
              <a:ext cx="736200" cy="14328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1614600" y="3228840"/>
                <a:ext cx="736200" cy="143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3">
            <p14:nvContentPartPr>
              <p14:cNvPr id="13" name="Ink 12"/>
              <p14:cNvContentPartPr/>
              <p14:nvPr/>
            </p14:nvContentPartPr>
            <p14:xfrm>
              <a:off x="1571760" y="3150360"/>
              <a:ext cx="864720" cy="25740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1571760" y="3150360"/>
                <a:ext cx="864720" cy="257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5">
            <p14:nvContentPartPr>
              <p14:cNvPr id="14" name="Ink 13"/>
              <p14:cNvContentPartPr/>
              <p14:nvPr/>
            </p14:nvContentPartPr>
            <p14:xfrm>
              <a:off x="2007360" y="3300480"/>
              <a:ext cx="64800" cy="7560"/>
            </p14:xfrm>
          </p:contentPart>
        </mc:Choice>
        <mc:Fallback>
          <p:pic>
            <p:nvPicPr>
              <p:cNvPr id="14" name="Ink 13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2007360" y="3300480"/>
                <a:ext cx="64800" cy="7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7">
            <p14:nvContentPartPr>
              <p14:cNvPr id="15" name="Ink 14"/>
              <p14:cNvContentPartPr/>
              <p14:nvPr/>
            </p14:nvContentPartPr>
            <p14:xfrm>
              <a:off x="1893240" y="2836080"/>
              <a:ext cx="557280" cy="186120"/>
            </p14:xfrm>
          </p:contentPart>
        </mc:Choice>
        <mc:Fallback>
          <p:pic>
            <p:nvPicPr>
              <p:cNvPr id="15" name="Ink 14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1893240" y="2836080"/>
                <a:ext cx="557280" cy="186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9">
            <p14:nvContentPartPr>
              <p14:cNvPr id="16" name="Ink 15"/>
              <p14:cNvContentPartPr/>
              <p14:nvPr/>
            </p14:nvContentPartPr>
            <p14:xfrm>
              <a:off x="3800520" y="2886120"/>
              <a:ext cx="193320" cy="121680"/>
            </p14:xfrm>
          </p:contentPart>
        </mc:Choice>
        <mc:Fallback>
          <p:pic>
            <p:nvPicPr>
              <p:cNvPr id="16" name="Ink 15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3800520" y="2886120"/>
                <a:ext cx="193320" cy="121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57281937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Try this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33500"/>
            <a:ext cx="4419600" cy="40005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Begin with f(x)=x</a:t>
            </a:r>
            <a:r>
              <a:rPr lang="en-US" baseline="30000" smtClean="0"/>
              <a:t>2</a:t>
            </a:r>
            <a:r>
              <a:rPr lang="en-US" smtClean="0"/>
              <a:t>+2x+1</a:t>
            </a:r>
          </a:p>
          <a:p>
            <a:pPr eaLnBrk="1" hangingPunct="1">
              <a:buFontTx/>
              <a:buNone/>
            </a:pPr>
            <a:r>
              <a:rPr lang="en-US" smtClean="0"/>
              <a:t>Shift 3 to the right.</a:t>
            </a:r>
          </a:p>
          <a:p>
            <a:pPr eaLnBrk="1" hangingPunct="1">
              <a:buFontTx/>
              <a:buNone/>
            </a:pPr>
            <a:r>
              <a:rPr lang="en-US" smtClean="0"/>
              <a:t>Shift 1 to the left.</a:t>
            </a:r>
          </a:p>
        </p:txBody>
      </p:sp>
      <p:pic>
        <p:nvPicPr>
          <p:cNvPr id="8196" name="Picture 4" descr="coord_plane_2_n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1" y="1333500"/>
            <a:ext cx="3351213" cy="363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3257640" y="1743120"/>
              <a:ext cx="3236400" cy="1014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257640" y="1743120"/>
                <a:ext cx="3236400" cy="1014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8901276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800" smtClean="0"/>
              <a:t>Summary of vertical and horizontal shifts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Begin with f(x)</a:t>
            </a:r>
          </a:p>
          <a:p>
            <a:pPr lvl="1" eaLnBrk="1" hangingPunct="1"/>
            <a:r>
              <a:rPr lang="en-US" smtClean="0"/>
              <a:t>To shift up: y=f(x)+k</a:t>
            </a:r>
          </a:p>
          <a:p>
            <a:pPr lvl="1" eaLnBrk="1" hangingPunct="1"/>
            <a:r>
              <a:rPr lang="en-US" smtClean="0"/>
              <a:t>To shift down: y=f(x)-k</a:t>
            </a:r>
          </a:p>
          <a:p>
            <a:pPr lvl="1" eaLnBrk="1" hangingPunct="1"/>
            <a:r>
              <a:rPr lang="en-US" smtClean="0"/>
              <a:t>To shift right: y=f(x-k)</a:t>
            </a:r>
          </a:p>
          <a:p>
            <a:pPr lvl="1" eaLnBrk="1" hangingPunct="1"/>
            <a:r>
              <a:rPr lang="en-US" smtClean="0"/>
              <a:t>To shift left: y=f(x+k)</a:t>
            </a:r>
          </a:p>
        </p:txBody>
      </p:sp>
    </p:spTree>
    <p:extLst>
      <p:ext uri="{BB962C8B-B14F-4D97-AF65-F5344CB8AC3E}">
        <p14:creationId xmlns:p14="http://schemas.microsoft.com/office/powerpoint/2010/main" val="1258005424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Combining horizontal and vertical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Shift left or right first, then up or down.</a:t>
            </a:r>
          </a:p>
          <a:p>
            <a:pPr eaLnBrk="1" hangingPunct="1"/>
            <a:r>
              <a:rPr lang="en-US" smtClean="0"/>
              <a:t>Try this:</a:t>
            </a:r>
          </a:p>
          <a:p>
            <a:pPr eaLnBrk="1" hangingPunct="1">
              <a:buFontTx/>
              <a:buNone/>
            </a:pPr>
            <a:r>
              <a:rPr lang="en-US" smtClean="0"/>
              <a:t>	f(x)=2x</a:t>
            </a:r>
            <a:r>
              <a:rPr lang="en-US" baseline="30000" smtClean="0"/>
              <a:t>2</a:t>
            </a:r>
            <a:r>
              <a:rPr lang="en-US" smtClean="0"/>
              <a:t>+x-1</a:t>
            </a:r>
          </a:p>
          <a:p>
            <a:pPr eaLnBrk="1" hangingPunct="1">
              <a:buFontTx/>
              <a:buNone/>
            </a:pPr>
            <a:r>
              <a:rPr lang="en-US" smtClean="0"/>
              <a:t>	Shift left 2 and up 5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378800" y="3064680"/>
              <a:ext cx="3450600" cy="4003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78800" y="3064680"/>
                <a:ext cx="3450600" cy="400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54439701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Vertical stretching and shrinking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33500"/>
            <a:ext cx="3352800" cy="37465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Multiply or divide the entire function to shrink or stretch it.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If you begin with y=f(x), you will end up with y=c*f(x).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562100"/>
            <a:ext cx="4286250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93238576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3. 1 Page </a:t>
            </a:r>
            <a:r>
              <a:rPr lang="en-US" dirty="0" smtClean="0"/>
              <a:t>184-189</a:t>
            </a:r>
            <a:br>
              <a:rPr lang="en-US" dirty="0" smtClean="0"/>
            </a:br>
            <a:r>
              <a:rPr lang="en-US" dirty="0" smtClean="0"/>
              <a:t>47-58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  <a:defRPr/>
            </a:pPr>
            <a:r>
              <a:rPr lang="en-US" dirty="0" smtClean="0"/>
              <a:t>47) f(x) = 2(x-2)</a:t>
            </a:r>
            <a:r>
              <a:rPr lang="en-US" baseline="30000" dirty="0" smtClean="0"/>
              <a:t>2</a:t>
            </a:r>
            <a:r>
              <a:rPr lang="en-US" dirty="0" smtClean="0"/>
              <a:t>-9	</a:t>
            </a:r>
          </a:p>
          <a:p>
            <a:pPr>
              <a:buFontTx/>
              <a:buNone/>
              <a:defRPr/>
            </a:pPr>
            <a:r>
              <a:rPr lang="en-US" dirty="0" smtClean="0"/>
              <a:t>48) f(x) = -1/2(x+1)</a:t>
            </a:r>
            <a:r>
              <a:rPr lang="en-US" baseline="30000" dirty="0" smtClean="0"/>
              <a:t>2</a:t>
            </a:r>
            <a:r>
              <a:rPr lang="en-US" dirty="0" smtClean="0"/>
              <a:t>+1/2</a:t>
            </a:r>
          </a:p>
          <a:p>
            <a:pPr>
              <a:buFontTx/>
              <a:buNone/>
              <a:defRPr/>
            </a:pPr>
            <a:r>
              <a:rPr lang="en-US" dirty="0" smtClean="0"/>
              <a:t>49) f(x) = -3(x+1.5)</a:t>
            </a:r>
            <a:r>
              <a:rPr lang="en-US" baseline="30000" dirty="0" smtClean="0"/>
              <a:t>2</a:t>
            </a:r>
            <a:r>
              <a:rPr lang="en-US" dirty="0" smtClean="0"/>
              <a:t>+8.75</a:t>
            </a:r>
          </a:p>
          <a:p>
            <a:pPr>
              <a:buFontTx/>
              <a:buNone/>
              <a:defRPr/>
            </a:pPr>
            <a:r>
              <a:rPr lang="en-US" dirty="0" smtClean="0"/>
              <a:t>50) f(x) = -10(x-0.25)</a:t>
            </a:r>
            <a:r>
              <a:rPr lang="en-US" baseline="30000" dirty="0" smtClean="0"/>
              <a:t>2</a:t>
            </a:r>
            <a:r>
              <a:rPr lang="en-US" dirty="0" smtClean="0"/>
              <a:t>+6.625</a:t>
            </a:r>
          </a:p>
          <a:p>
            <a:pPr>
              <a:buFontTx/>
              <a:buNone/>
              <a:defRPr/>
            </a:pPr>
            <a:r>
              <a:rPr lang="en-US" dirty="0" smtClean="0"/>
              <a:t>51) f(x) = (x-2)</a:t>
            </a:r>
            <a:r>
              <a:rPr lang="en-US" baseline="30000" dirty="0" smtClean="0"/>
              <a:t>2</a:t>
            </a:r>
            <a:r>
              <a:rPr lang="en-US" dirty="0" smtClean="0"/>
              <a:t>-2		52) f(x) = -2(x+1)</a:t>
            </a:r>
            <a:r>
              <a:rPr lang="en-US" baseline="30000" dirty="0" smtClean="0"/>
              <a:t>2</a:t>
            </a:r>
            <a:r>
              <a:rPr lang="en-US" dirty="0" smtClean="0"/>
              <a:t>-1</a:t>
            </a:r>
          </a:p>
          <a:p>
            <a:pPr>
              <a:buFontTx/>
              <a:buNone/>
              <a:defRPr/>
            </a:pPr>
            <a:r>
              <a:rPr lang="en-US" dirty="0" smtClean="0"/>
              <a:t>53) f(x) = 1/2(x-2)</a:t>
            </a:r>
            <a:r>
              <a:rPr lang="en-US" baseline="30000" dirty="0" smtClean="0"/>
              <a:t>2</a:t>
            </a:r>
            <a:r>
              <a:rPr lang="en-US" dirty="0" smtClean="0"/>
              <a:t>-3		54) f(x)=1/2(x+2)</a:t>
            </a:r>
            <a:r>
              <a:rPr lang="en-US" baseline="30000" dirty="0" smtClean="0"/>
              <a:t>2</a:t>
            </a:r>
            <a:r>
              <a:rPr lang="en-US" dirty="0" smtClean="0"/>
              <a:t>-4</a:t>
            </a:r>
          </a:p>
          <a:p>
            <a:pPr>
              <a:buFontTx/>
              <a:buNone/>
              <a:defRPr/>
            </a:pPr>
            <a:r>
              <a:rPr lang="en-US" dirty="0" smtClean="0"/>
              <a:t>55) f(x) = -2(x+1)</a:t>
            </a:r>
            <a:r>
              <a:rPr lang="en-US" baseline="30000" dirty="0" smtClean="0"/>
              <a:t>2</a:t>
            </a:r>
            <a:r>
              <a:rPr lang="en-US" dirty="0" smtClean="0"/>
              <a:t>+3		56) f(x) = 2(x-1)</a:t>
            </a:r>
            <a:r>
              <a:rPr lang="en-US" baseline="30000" dirty="0" smtClean="0"/>
              <a:t>2</a:t>
            </a:r>
            <a:r>
              <a:rPr lang="en-US" dirty="0" smtClean="0"/>
              <a:t>-1</a:t>
            </a:r>
          </a:p>
          <a:p>
            <a:pPr>
              <a:buFontTx/>
              <a:buNone/>
              <a:defRPr/>
            </a:pPr>
            <a:r>
              <a:rPr lang="en-US" dirty="0" smtClean="0"/>
              <a:t>57) f(x) = -3(x-2)</a:t>
            </a:r>
            <a:r>
              <a:rPr lang="en-US" baseline="30000" dirty="0" smtClean="0"/>
              <a:t>2</a:t>
            </a:r>
            <a:r>
              <a:rPr lang="en-US" dirty="0" smtClean="0"/>
              <a:t>+6		58) f(x) = -3(x-1)</a:t>
            </a:r>
            <a:r>
              <a:rPr lang="en-US" baseline="30000" dirty="0" smtClean="0"/>
              <a:t>2</a:t>
            </a:r>
            <a:r>
              <a:rPr lang="en-US" dirty="0" smtClean="0"/>
              <a:t>+1</a:t>
            </a:r>
          </a:p>
          <a:p>
            <a:pPr>
              <a:buFontTx/>
              <a:buNone/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76788790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Horizontal stretching and shrinking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33500"/>
            <a:ext cx="4419600" cy="3810000"/>
          </a:xfrm>
        </p:spPr>
        <p:txBody>
          <a:bodyPr/>
          <a:lstStyle/>
          <a:p>
            <a:pPr eaLnBrk="1" hangingPunct="1"/>
            <a:r>
              <a:rPr lang="en-US" smtClean="0"/>
              <a:t>Begin with y=f(x)</a:t>
            </a:r>
          </a:p>
          <a:p>
            <a:pPr eaLnBrk="1" hangingPunct="1"/>
            <a:r>
              <a:rPr lang="en-US" smtClean="0"/>
              <a:t>Change to y=f(cx)</a:t>
            </a:r>
          </a:p>
          <a:p>
            <a:pPr eaLnBrk="1" hangingPunct="1"/>
            <a:r>
              <a:rPr lang="en-US" smtClean="0"/>
              <a:t>C is the amount of shrinking or stretching</a:t>
            </a: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 cstate="print"/>
          <a:srcRect l="5333" t="-1976" r="5779"/>
          <a:stretch>
            <a:fillRect/>
          </a:stretch>
        </p:blipFill>
        <p:spPr bwMode="auto">
          <a:xfrm>
            <a:off x="4343400" y="1397000"/>
            <a:ext cx="3810000" cy="327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74151880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dirty="0" smtClean="0"/>
              <a:t>Reflection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33500"/>
            <a:ext cx="4267200" cy="3937000"/>
          </a:xfrm>
        </p:spPr>
        <p:txBody>
          <a:bodyPr/>
          <a:lstStyle/>
          <a:p>
            <a:pPr eaLnBrk="1" hangingPunct="1"/>
            <a:r>
              <a:rPr lang="en-US" dirty="0" smtClean="0"/>
              <a:t>To reflect across the x-axis, change y=f(x) to y= -f(x)</a:t>
            </a:r>
          </a:p>
          <a:p>
            <a:pPr eaLnBrk="1" hangingPunct="1"/>
            <a:r>
              <a:rPr lang="en-US" dirty="0" smtClean="0"/>
              <a:t>To reflect across the y-axis, change y=f(x) to y=f(-x)</a:t>
            </a: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 cstate="print"/>
          <a:srcRect l="5229" r="5882"/>
          <a:stretch>
            <a:fillRect/>
          </a:stretch>
        </p:blipFill>
        <p:spPr bwMode="auto">
          <a:xfrm>
            <a:off x="6087549" y="2781300"/>
            <a:ext cx="3035186" cy="256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4" cstate="print"/>
          <a:srcRect l="6972" r="5882"/>
          <a:stretch>
            <a:fillRect/>
          </a:stretch>
        </p:blipFill>
        <p:spPr bwMode="auto">
          <a:xfrm>
            <a:off x="4648201" y="120386"/>
            <a:ext cx="265685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68788882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Try these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33500"/>
            <a:ext cx="4572000" cy="3810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f(x)=x</a:t>
            </a:r>
            <a:r>
              <a:rPr lang="en-US" baseline="30000" smtClean="0"/>
              <a:t>2</a:t>
            </a:r>
            <a:r>
              <a:rPr lang="en-US" smtClean="0"/>
              <a:t>-4</a:t>
            </a:r>
          </a:p>
          <a:p>
            <a:pPr eaLnBrk="1" hangingPunct="1">
              <a:buFontTx/>
              <a:buNone/>
            </a:pPr>
            <a:r>
              <a:rPr lang="en-US" smtClean="0"/>
              <a:t>Reflect across each axis.</a:t>
            </a:r>
          </a:p>
        </p:txBody>
      </p:sp>
      <p:pic>
        <p:nvPicPr>
          <p:cNvPr id="14340" name="Picture 4" descr="coord_plane_2_n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1333500"/>
            <a:ext cx="3351213" cy="363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2343240" y="2271600"/>
              <a:ext cx="1350360" cy="163656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343240" y="2271600"/>
                <a:ext cx="1350360" cy="1636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993286330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Summary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Begin with y=f(x)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Shift up: y=f(x)+k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Shift down: y=f(x)-k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Shift left: y=f(x+k)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Shift right: y=f(x-k)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Shrink or stretch vertically: y=c*f(x)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Shrink or stretch horizontally: y=f(cx)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Reflect across x-axis: y=-f(x)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Reflect across y-axis: y=f(-x)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4614840" y="2778840"/>
              <a:ext cx="693360" cy="529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14840" y="2778840"/>
                <a:ext cx="693360" cy="529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77536855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Your assignment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/>
              <a:t>Page 213-214</a:t>
            </a:r>
          </a:p>
          <a:p>
            <a:pPr lvl="1" eaLnBrk="1" hangingPunct="1"/>
            <a:r>
              <a:rPr lang="en-US" dirty="0"/>
              <a:t>1-10</a:t>
            </a:r>
          </a:p>
          <a:p>
            <a:pPr lvl="1" eaLnBrk="1" hangingPunct="1"/>
            <a:r>
              <a:rPr lang="en-US" dirty="0"/>
              <a:t>27-52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Page </a:t>
            </a:r>
            <a:r>
              <a:rPr lang="en-US" dirty="0" smtClean="0"/>
              <a:t>229-230</a:t>
            </a:r>
          </a:p>
          <a:p>
            <a:pPr lvl="1" eaLnBrk="1" hangingPunct="1"/>
            <a:r>
              <a:rPr lang="en-US" dirty="0" smtClean="0"/>
              <a:t>12-18</a:t>
            </a:r>
          </a:p>
          <a:p>
            <a:pPr lvl="1" eaLnBrk="1" hangingPunct="1"/>
            <a:r>
              <a:rPr lang="en-US" dirty="0" smtClean="0"/>
              <a:t>34-40</a:t>
            </a:r>
          </a:p>
        </p:txBody>
      </p:sp>
    </p:spTree>
    <p:extLst>
      <p:ext uri="{BB962C8B-B14F-4D97-AF65-F5344CB8AC3E}">
        <p14:creationId xmlns:p14="http://schemas.microsoft.com/office/powerpoint/2010/main" val="2744733720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0"/>
          <p:cNvSpPr/>
          <p:nvPr/>
        </p:nvSpPr>
        <p:spPr>
          <a:xfrm>
            <a:off x="439879" y="578643"/>
            <a:ext cx="238778" cy="314289"/>
          </a:xfrm>
          <a:custGeom>
            <a:avLst/>
            <a:gdLst/>
            <a:ahLst/>
            <a:cxnLst/>
            <a:rect l="0" t="0" r="0" b="0"/>
            <a:pathLst>
              <a:path w="238778" h="314289">
                <a:moveTo>
                  <a:pt x="238777" y="28575"/>
                </a:moveTo>
                <a:lnTo>
                  <a:pt x="238777" y="8439"/>
                </a:lnTo>
                <a:lnTo>
                  <a:pt x="236660" y="5603"/>
                </a:lnTo>
                <a:lnTo>
                  <a:pt x="234984" y="3735"/>
                </a:lnTo>
                <a:lnTo>
                  <a:pt x="232280" y="2490"/>
                </a:lnTo>
                <a:lnTo>
                  <a:pt x="225041" y="1107"/>
                </a:lnTo>
                <a:lnTo>
                  <a:pt x="220889" y="738"/>
                </a:lnTo>
                <a:lnTo>
                  <a:pt x="216533" y="492"/>
                </a:lnTo>
                <a:lnTo>
                  <a:pt x="208253" y="219"/>
                </a:lnTo>
                <a:lnTo>
                  <a:pt x="201927" y="97"/>
                </a:lnTo>
                <a:lnTo>
                  <a:pt x="99637" y="0"/>
                </a:lnTo>
                <a:lnTo>
                  <a:pt x="93629" y="794"/>
                </a:lnTo>
                <a:lnTo>
                  <a:pt x="87243" y="2117"/>
                </a:lnTo>
                <a:lnTo>
                  <a:pt x="80604" y="3793"/>
                </a:lnTo>
                <a:lnTo>
                  <a:pt x="74591" y="4910"/>
                </a:lnTo>
                <a:lnTo>
                  <a:pt x="68995" y="5655"/>
                </a:lnTo>
                <a:lnTo>
                  <a:pt x="63676" y="6151"/>
                </a:lnTo>
                <a:lnTo>
                  <a:pt x="58543" y="6482"/>
                </a:lnTo>
                <a:lnTo>
                  <a:pt x="53533" y="6703"/>
                </a:lnTo>
                <a:lnTo>
                  <a:pt x="48606" y="6850"/>
                </a:lnTo>
                <a:lnTo>
                  <a:pt x="44528" y="7742"/>
                </a:lnTo>
                <a:lnTo>
                  <a:pt x="34995" y="11995"/>
                </a:lnTo>
                <a:lnTo>
                  <a:pt x="27937" y="13609"/>
                </a:lnTo>
                <a:lnTo>
                  <a:pt x="26008" y="13986"/>
                </a:lnTo>
                <a:lnTo>
                  <a:pt x="26287" y="14880"/>
                </a:lnTo>
                <a:lnTo>
                  <a:pt x="30750" y="20412"/>
                </a:lnTo>
                <a:lnTo>
                  <a:pt x="31227" y="23095"/>
                </a:lnTo>
                <a:lnTo>
                  <a:pt x="31354" y="24922"/>
                </a:lnTo>
                <a:lnTo>
                  <a:pt x="32232" y="26933"/>
                </a:lnTo>
                <a:lnTo>
                  <a:pt x="35325" y="31285"/>
                </a:lnTo>
                <a:lnTo>
                  <a:pt x="36467" y="34351"/>
                </a:lnTo>
                <a:lnTo>
                  <a:pt x="37736" y="41990"/>
                </a:lnTo>
                <a:lnTo>
                  <a:pt x="40417" y="48560"/>
                </a:lnTo>
                <a:lnTo>
                  <a:pt x="43461" y="54126"/>
                </a:lnTo>
                <a:lnTo>
                  <a:pt x="44813" y="59246"/>
                </a:lnTo>
                <a:lnTo>
                  <a:pt x="45575" y="66591"/>
                </a:lnTo>
                <a:lnTo>
                  <a:pt x="45753" y="73517"/>
                </a:lnTo>
                <a:lnTo>
                  <a:pt x="45887" y="101105"/>
                </a:lnTo>
                <a:lnTo>
                  <a:pt x="43775" y="108700"/>
                </a:lnTo>
                <a:lnTo>
                  <a:pt x="40984" y="116574"/>
                </a:lnTo>
                <a:lnTo>
                  <a:pt x="38620" y="126263"/>
                </a:lnTo>
                <a:lnTo>
                  <a:pt x="35253" y="134434"/>
                </a:lnTo>
                <a:lnTo>
                  <a:pt x="32688" y="144166"/>
                </a:lnTo>
                <a:lnTo>
                  <a:pt x="32088" y="151651"/>
                </a:lnTo>
                <a:lnTo>
                  <a:pt x="31821" y="159476"/>
                </a:lnTo>
                <a:lnTo>
                  <a:pt x="31703" y="165599"/>
                </a:lnTo>
                <a:lnTo>
                  <a:pt x="30877" y="168343"/>
                </a:lnTo>
                <a:lnTo>
                  <a:pt x="26717" y="175998"/>
                </a:lnTo>
                <a:lnTo>
                  <a:pt x="24761" y="184298"/>
                </a:lnTo>
                <a:lnTo>
                  <a:pt x="24552" y="189104"/>
                </a:lnTo>
                <a:lnTo>
                  <a:pt x="25317" y="190363"/>
                </a:lnTo>
                <a:lnTo>
                  <a:pt x="26620" y="191202"/>
                </a:lnTo>
                <a:lnTo>
                  <a:pt x="31522" y="192852"/>
                </a:lnTo>
                <a:lnTo>
                  <a:pt x="37294" y="187173"/>
                </a:lnTo>
                <a:lnTo>
                  <a:pt x="41544" y="182936"/>
                </a:lnTo>
                <a:lnTo>
                  <a:pt x="43788" y="181489"/>
                </a:lnTo>
                <a:lnTo>
                  <a:pt x="50739" y="178658"/>
                </a:lnTo>
                <a:lnTo>
                  <a:pt x="55457" y="175183"/>
                </a:lnTo>
                <a:lnTo>
                  <a:pt x="62316" y="170993"/>
                </a:lnTo>
                <a:lnTo>
                  <a:pt x="66367" y="168764"/>
                </a:lnTo>
                <a:lnTo>
                  <a:pt x="70656" y="167278"/>
                </a:lnTo>
                <a:lnTo>
                  <a:pt x="75102" y="166288"/>
                </a:lnTo>
                <a:lnTo>
                  <a:pt x="79654" y="165627"/>
                </a:lnTo>
                <a:lnTo>
                  <a:pt x="84276" y="164393"/>
                </a:lnTo>
                <a:lnTo>
                  <a:pt x="88945" y="162777"/>
                </a:lnTo>
                <a:lnTo>
                  <a:pt x="93645" y="160905"/>
                </a:lnTo>
                <a:lnTo>
                  <a:pt x="98366" y="159658"/>
                </a:lnTo>
                <a:lnTo>
                  <a:pt x="103101" y="158826"/>
                </a:lnTo>
                <a:lnTo>
                  <a:pt x="107845" y="158272"/>
                </a:lnTo>
                <a:lnTo>
                  <a:pt x="112595" y="157902"/>
                </a:lnTo>
                <a:lnTo>
                  <a:pt x="117349" y="157656"/>
                </a:lnTo>
                <a:lnTo>
                  <a:pt x="122106" y="157491"/>
                </a:lnTo>
                <a:lnTo>
                  <a:pt x="126072" y="158176"/>
                </a:lnTo>
                <a:lnTo>
                  <a:pt x="132594" y="161052"/>
                </a:lnTo>
                <a:lnTo>
                  <a:pt x="138139" y="162860"/>
                </a:lnTo>
                <a:lnTo>
                  <a:pt x="140728" y="163342"/>
                </a:lnTo>
                <a:lnTo>
                  <a:pt x="145723" y="165995"/>
                </a:lnTo>
                <a:lnTo>
                  <a:pt x="152997" y="171950"/>
                </a:lnTo>
                <a:lnTo>
                  <a:pt x="160179" y="178742"/>
                </a:lnTo>
                <a:lnTo>
                  <a:pt x="162566" y="181074"/>
                </a:lnTo>
                <a:lnTo>
                  <a:pt x="163363" y="184216"/>
                </a:lnTo>
                <a:lnTo>
                  <a:pt x="163101" y="187898"/>
                </a:lnTo>
                <a:lnTo>
                  <a:pt x="161487" y="196223"/>
                </a:lnTo>
                <a:lnTo>
                  <a:pt x="160769" y="205215"/>
                </a:lnTo>
                <a:lnTo>
                  <a:pt x="158334" y="214502"/>
                </a:lnTo>
                <a:lnTo>
                  <a:pt x="154606" y="223922"/>
                </a:lnTo>
                <a:lnTo>
                  <a:pt x="150303" y="233400"/>
                </a:lnTo>
                <a:lnTo>
                  <a:pt x="143418" y="247661"/>
                </a:lnTo>
                <a:lnTo>
                  <a:pt x="136599" y="257180"/>
                </a:lnTo>
                <a:lnTo>
                  <a:pt x="132558" y="261941"/>
                </a:lnTo>
                <a:lnTo>
                  <a:pt x="127483" y="266702"/>
                </a:lnTo>
                <a:lnTo>
                  <a:pt x="121719" y="271464"/>
                </a:lnTo>
                <a:lnTo>
                  <a:pt x="115494" y="276226"/>
                </a:lnTo>
                <a:lnTo>
                  <a:pt x="109757" y="280195"/>
                </a:lnTo>
                <a:lnTo>
                  <a:pt x="104345" y="283634"/>
                </a:lnTo>
                <a:lnTo>
                  <a:pt x="99149" y="286721"/>
                </a:lnTo>
                <a:lnTo>
                  <a:pt x="93304" y="289572"/>
                </a:lnTo>
                <a:lnTo>
                  <a:pt x="87026" y="292267"/>
                </a:lnTo>
                <a:lnTo>
                  <a:pt x="80460" y="294857"/>
                </a:lnTo>
                <a:lnTo>
                  <a:pt x="74495" y="297378"/>
                </a:lnTo>
                <a:lnTo>
                  <a:pt x="63633" y="302295"/>
                </a:lnTo>
                <a:lnTo>
                  <a:pt x="48593" y="309526"/>
                </a:lnTo>
                <a:lnTo>
                  <a:pt x="42932" y="311126"/>
                </a:lnTo>
                <a:lnTo>
                  <a:pt x="36776" y="312192"/>
                </a:lnTo>
                <a:lnTo>
                  <a:pt x="30291" y="312903"/>
                </a:lnTo>
                <a:lnTo>
                  <a:pt x="25174" y="313377"/>
                </a:lnTo>
                <a:lnTo>
                  <a:pt x="20968" y="313693"/>
                </a:lnTo>
                <a:lnTo>
                  <a:pt x="14179" y="314044"/>
                </a:lnTo>
                <a:lnTo>
                  <a:pt x="8516" y="314200"/>
                </a:lnTo>
                <a:lnTo>
                  <a:pt x="865" y="314288"/>
                </a:lnTo>
                <a:lnTo>
                  <a:pt x="0" y="313507"/>
                </a:lnTo>
                <a:lnTo>
                  <a:pt x="217" y="312192"/>
                </a:lnTo>
                <a:lnTo>
                  <a:pt x="1156" y="310522"/>
                </a:lnTo>
                <a:lnTo>
                  <a:pt x="2199" y="306549"/>
                </a:lnTo>
                <a:lnTo>
                  <a:pt x="2868" y="297532"/>
                </a:lnTo>
                <a:lnTo>
                  <a:pt x="5076" y="290722"/>
                </a:lnTo>
                <a:lnTo>
                  <a:pt x="6777" y="286683"/>
                </a:lnTo>
                <a:lnTo>
                  <a:pt x="8704" y="283991"/>
                </a:lnTo>
                <a:lnTo>
                  <a:pt x="10782" y="282196"/>
                </a:lnTo>
                <a:lnTo>
                  <a:pt x="17321" y="2786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"/>
          <p:cNvSpPr/>
          <p:nvPr/>
        </p:nvSpPr>
        <p:spPr>
          <a:xfrm>
            <a:off x="707318" y="614449"/>
            <a:ext cx="21345" cy="227386"/>
          </a:xfrm>
          <a:custGeom>
            <a:avLst/>
            <a:gdLst/>
            <a:ahLst/>
            <a:cxnLst/>
            <a:rect l="0" t="0" r="0" b="0"/>
            <a:pathLst>
              <a:path w="21345" h="227386">
                <a:moveTo>
                  <a:pt x="21344" y="7057"/>
                </a:moveTo>
                <a:lnTo>
                  <a:pt x="21344" y="906"/>
                </a:lnTo>
                <a:lnTo>
                  <a:pt x="20550" y="575"/>
                </a:lnTo>
                <a:lnTo>
                  <a:pt x="19227" y="354"/>
                </a:lnTo>
                <a:lnTo>
                  <a:pt x="15193" y="0"/>
                </a:lnTo>
                <a:lnTo>
                  <a:pt x="14069" y="765"/>
                </a:lnTo>
                <a:lnTo>
                  <a:pt x="12525" y="2068"/>
                </a:lnTo>
                <a:lnTo>
                  <a:pt x="8137" y="6071"/>
                </a:lnTo>
                <a:lnTo>
                  <a:pt x="7537" y="10852"/>
                </a:lnTo>
                <a:lnTo>
                  <a:pt x="7270" y="17475"/>
                </a:lnTo>
                <a:lnTo>
                  <a:pt x="7151" y="23064"/>
                </a:lnTo>
                <a:lnTo>
                  <a:pt x="7057" y="139033"/>
                </a:lnTo>
                <a:lnTo>
                  <a:pt x="6263" y="144254"/>
                </a:lnTo>
                <a:lnTo>
                  <a:pt x="4940" y="149321"/>
                </a:lnTo>
                <a:lnTo>
                  <a:pt x="3264" y="154287"/>
                </a:lnTo>
                <a:lnTo>
                  <a:pt x="2147" y="159185"/>
                </a:lnTo>
                <a:lnTo>
                  <a:pt x="1402" y="164038"/>
                </a:lnTo>
                <a:lnTo>
                  <a:pt x="906" y="168861"/>
                </a:lnTo>
                <a:lnTo>
                  <a:pt x="575" y="173664"/>
                </a:lnTo>
                <a:lnTo>
                  <a:pt x="354" y="178453"/>
                </a:lnTo>
                <a:lnTo>
                  <a:pt x="109" y="188008"/>
                </a:lnTo>
                <a:lnTo>
                  <a:pt x="0" y="197546"/>
                </a:lnTo>
                <a:lnTo>
                  <a:pt x="765" y="201518"/>
                </a:lnTo>
                <a:lnTo>
                  <a:pt x="2068" y="204960"/>
                </a:lnTo>
                <a:lnTo>
                  <a:pt x="3731" y="208049"/>
                </a:lnTo>
                <a:lnTo>
                  <a:pt x="4839" y="210901"/>
                </a:lnTo>
                <a:lnTo>
                  <a:pt x="5578" y="213597"/>
                </a:lnTo>
                <a:lnTo>
                  <a:pt x="6765" y="219834"/>
                </a:lnTo>
                <a:lnTo>
                  <a:pt x="7656" y="221140"/>
                </a:lnTo>
                <a:lnTo>
                  <a:pt x="9043" y="222804"/>
                </a:lnTo>
                <a:lnTo>
                  <a:pt x="13182" y="227385"/>
                </a:lnTo>
                <a:lnTo>
                  <a:pt x="13521" y="226967"/>
                </a:lnTo>
                <a:lnTo>
                  <a:pt x="14161" y="221767"/>
                </a:lnTo>
                <a:lnTo>
                  <a:pt x="14200" y="2213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"/>
          <p:cNvSpPr/>
          <p:nvPr/>
        </p:nvSpPr>
        <p:spPr>
          <a:xfrm>
            <a:off x="704418" y="521493"/>
            <a:ext cx="259737" cy="321470"/>
          </a:xfrm>
          <a:custGeom>
            <a:avLst/>
            <a:gdLst/>
            <a:ahLst/>
            <a:cxnLst/>
            <a:rect l="0" t="0" r="0" b="0"/>
            <a:pathLst>
              <a:path w="259737" h="321470">
                <a:moveTo>
                  <a:pt x="52819" y="0"/>
                </a:moveTo>
                <a:lnTo>
                  <a:pt x="79555" y="0"/>
                </a:lnTo>
                <a:lnTo>
                  <a:pt x="84137" y="794"/>
                </a:lnTo>
                <a:lnTo>
                  <a:pt x="88779" y="2117"/>
                </a:lnTo>
                <a:lnTo>
                  <a:pt x="98964" y="5703"/>
                </a:lnTo>
                <a:lnTo>
                  <a:pt x="152960" y="23850"/>
                </a:lnTo>
                <a:lnTo>
                  <a:pt x="160854" y="27012"/>
                </a:lnTo>
                <a:lnTo>
                  <a:pt x="169293" y="30708"/>
                </a:lnTo>
                <a:lnTo>
                  <a:pt x="178093" y="34760"/>
                </a:lnTo>
                <a:lnTo>
                  <a:pt x="186341" y="39048"/>
                </a:lnTo>
                <a:lnTo>
                  <a:pt x="194221" y="43495"/>
                </a:lnTo>
                <a:lnTo>
                  <a:pt x="201856" y="48047"/>
                </a:lnTo>
                <a:lnTo>
                  <a:pt x="208533" y="52669"/>
                </a:lnTo>
                <a:lnTo>
                  <a:pt x="214572" y="57338"/>
                </a:lnTo>
                <a:lnTo>
                  <a:pt x="220186" y="62038"/>
                </a:lnTo>
                <a:lnTo>
                  <a:pt x="225516" y="66758"/>
                </a:lnTo>
                <a:lnTo>
                  <a:pt x="235671" y="76237"/>
                </a:lnTo>
                <a:lnTo>
                  <a:pt x="250313" y="90499"/>
                </a:lnTo>
                <a:lnTo>
                  <a:pt x="253538" y="96051"/>
                </a:lnTo>
                <a:lnTo>
                  <a:pt x="255688" y="102134"/>
                </a:lnTo>
                <a:lnTo>
                  <a:pt x="257121" y="108571"/>
                </a:lnTo>
                <a:lnTo>
                  <a:pt x="258077" y="114449"/>
                </a:lnTo>
                <a:lnTo>
                  <a:pt x="258714" y="119956"/>
                </a:lnTo>
                <a:lnTo>
                  <a:pt x="259138" y="125215"/>
                </a:lnTo>
                <a:lnTo>
                  <a:pt x="259422" y="131101"/>
                </a:lnTo>
                <a:lnTo>
                  <a:pt x="259736" y="143992"/>
                </a:lnTo>
                <a:lnTo>
                  <a:pt x="259026" y="150764"/>
                </a:lnTo>
                <a:lnTo>
                  <a:pt x="257759" y="157659"/>
                </a:lnTo>
                <a:lnTo>
                  <a:pt x="256121" y="164638"/>
                </a:lnTo>
                <a:lnTo>
                  <a:pt x="253441" y="170877"/>
                </a:lnTo>
                <a:lnTo>
                  <a:pt x="250067" y="176624"/>
                </a:lnTo>
                <a:lnTo>
                  <a:pt x="246230" y="182043"/>
                </a:lnTo>
                <a:lnTo>
                  <a:pt x="241291" y="188037"/>
                </a:lnTo>
                <a:lnTo>
                  <a:pt x="235617" y="194415"/>
                </a:lnTo>
                <a:lnTo>
                  <a:pt x="229453" y="201047"/>
                </a:lnTo>
                <a:lnTo>
                  <a:pt x="222963" y="207057"/>
                </a:lnTo>
                <a:lnTo>
                  <a:pt x="216254" y="212650"/>
                </a:lnTo>
                <a:lnTo>
                  <a:pt x="184586" y="236827"/>
                </a:lnTo>
                <a:lnTo>
                  <a:pt x="175589" y="242816"/>
                </a:lnTo>
                <a:lnTo>
                  <a:pt x="166415" y="248396"/>
                </a:lnTo>
                <a:lnTo>
                  <a:pt x="157125" y="253704"/>
                </a:lnTo>
                <a:lnTo>
                  <a:pt x="138335" y="263834"/>
                </a:lnTo>
                <a:lnTo>
                  <a:pt x="128880" y="268758"/>
                </a:lnTo>
                <a:lnTo>
                  <a:pt x="120195" y="273629"/>
                </a:lnTo>
                <a:lnTo>
                  <a:pt x="112024" y="278463"/>
                </a:lnTo>
                <a:lnTo>
                  <a:pt x="104195" y="283273"/>
                </a:lnTo>
                <a:lnTo>
                  <a:pt x="96595" y="287274"/>
                </a:lnTo>
                <a:lnTo>
                  <a:pt x="89147" y="290735"/>
                </a:lnTo>
                <a:lnTo>
                  <a:pt x="81800" y="293836"/>
                </a:lnTo>
                <a:lnTo>
                  <a:pt x="74521" y="296697"/>
                </a:lnTo>
                <a:lnTo>
                  <a:pt x="60083" y="301992"/>
                </a:lnTo>
                <a:lnTo>
                  <a:pt x="38567" y="309436"/>
                </a:lnTo>
                <a:lnTo>
                  <a:pt x="32205" y="311066"/>
                </a:lnTo>
                <a:lnTo>
                  <a:pt x="26377" y="312152"/>
                </a:lnTo>
                <a:lnTo>
                  <a:pt x="20903" y="312877"/>
                </a:lnTo>
                <a:lnTo>
                  <a:pt x="16461" y="314153"/>
                </a:lnTo>
                <a:lnTo>
                  <a:pt x="9408" y="317688"/>
                </a:lnTo>
                <a:lnTo>
                  <a:pt x="3627" y="319789"/>
                </a:lnTo>
                <a:lnTo>
                  <a:pt x="974" y="320349"/>
                </a:lnTo>
                <a:lnTo>
                  <a:pt x="0" y="320722"/>
                </a:lnTo>
                <a:lnTo>
                  <a:pt x="144" y="320971"/>
                </a:lnTo>
                <a:lnTo>
                  <a:pt x="2813" y="3214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"/>
          <p:cNvSpPr/>
          <p:nvPr/>
        </p:nvSpPr>
        <p:spPr>
          <a:xfrm>
            <a:off x="536774" y="1064418"/>
            <a:ext cx="170458" cy="192872"/>
          </a:xfrm>
          <a:custGeom>
            <a:avLst/>
            <a:gdLst/>
            <a:ahLst/>
            <a:cxnLst/>
            <a:rect l="0" t="0" r="0" b="0"/>
            <a:pathLst>
              <a:path w="170458" h="192872">
                <a:moveTo>
                  <a:pt x="6151" y="50007"/>
                </a:moveTo>
                <a:lnTo>
                  <a:pt x="0" y="50007"/>
                </a:lnTo>
                <a:lnTo>
                  <a:pt x="463" y="50800"/>
                </a:lnTo>
                <a:lnTo>
                  <a:pt x="3093" y="53799"/>
                </a:lnTo>
                <a:lnTo>
                  <a:pt x="4906" y="54916"/>
                </a:lnTo>
                <a:lnTo>
                  <a:pt x="9037" y="56157"/>
                </a:lnTo>
                <a:lnTo>
                  <a:pt x="13519" y="58826"/>
                </a:lnTo>
                <a:lnTo>
                  <a:pt x="18157" y="62657"/>
                </a:lnTo>
                <a:lnTo>
                  <a:pt x="22864" y="67006"/>
                </a:lnTo>
                <a:lnTo>
                  <a:pt x="25230" y="70071"/>
                </a:lnTo>
                <a:lnTo>
                  <a:pt x="27601" y="73701"/>
                </a:lnTo>
                <a:lnTo>
                  <a:pt x="29976" y="77709"/>
                </a:lnTo>
                <a:lnTo>
                  <a:pt x="32353" y="81969"/>
                </a:lnTo>
                <a:lnTo>
                  <a:pt x="37111" y="90935"/>
                </a:lnTo>
                <a:lnTo>
                  <a:pt x="51395" y="119102"/>
                </a:lnTo>
                <a:lnTo>
                  <a:pt x="52982" y="123058"/>
                </a:lnTo>
                <a:lnTo>
                  <a:pt x="54040" y="126489"/>
                </a:lnTo>
                <a:lnTo>
                  <a:pt x="54746" y="129570"/>
                </a:lnTo>
                <a:lnTo>
                  <a:pt x="56804" y="133211"/>
                </a:lnTo>
                <a:lnTo>
                  <a:pt x="59763" y="137226"/>
                </a:lnTo>
                <a:lnTo>
                  <a:pt x="63323" y="141490"/>
                </a:lnTo>
                <a:lnTo>
                  <a:pt x="66491" y="145921"/>
                </a:lnTo>
                <a:lnTo>
                  <a:pt x="69396" y="150462"/>
                </a:lnTo>
                <a:lnTo>
                  <a:pt x="72127" y="155077"/>
                </a:lnTo>
                <a:lnTo>
                  <a:pt x="74741" y="158947"/>
                </a:lnTo>
                <a:lnTo>
                  <a:pt x="77277" y="162321"/>
                </a:lnTo>
                <a:lnTo>
                  <a:pt x="79762" y="165364"/>
                </a:lnTo>
                <a:lnTo>
                  <a:pt x="83006" y="168187"/>
                </a:lnTo>
                <a:lnTo>
                  <a:pt x="86756" y="170862"/>
                </a:lnTo>
                <a:lnTo>
                  <a:pt x="90844" y="173439"/>
                </a:lnTo>
                <a:lnTo>
                  <a:pt x="93569" y="175951"/>
                </a:lnTo>
                <a:lnTo>
                  <a:pt x="95386" y="178420"/>
                </a:lnTo>
                <a:lnTo>
                  <a:pt x="98198" y="183279"/>
                </a:lnTo>
                <a:lnTo>
                  <a:pt x="102094" y="188085"/>
                </a:lnTo>
                <a:lnTo>
                  <a:pt x="104244" y="189684"/>
                </a:lnTo>
                <a:lnTo>
                  <a:pt x="108750" y="191460"/>
                </a:lnTo>
                <a:lnTo>
                  <a:pt x="111956" y="192460"/>
                </a:lnTo>
                <a:lnTo>
                  <a:pt x="116699" y="192757"/>
                </a:lnTo>
                <a:lnTo>
                  <a:pt x="119339" y="192845"/>
                </a:lnTo>
                <a:lnTo>
                  <a:pt x="116329" y="192871"/>
                </a:lnTo>
                <a:lnTo>
                  <a:pt x="116115" y="192081"/>
                </a:lnTo>
                <a:lnTo>
                  <a:pt x="116767" y="190760"/>
                </a:lnTo>
                <a:lnTo>
                  <a:pt x="117995" y="189086"/>
                </a:lnTo>
                <a:lnTo>
                  <a:pt x="119359" y="185109"/>
                </a:lnTo>
                <a:lnTo>
                  <a:pt x="119965" y="179902"/>
                </a:lnTo>
                <a:lnTo>
                  <a:pt x="120127" y="176291"/>
                </a:lnTo>
                <a:lnTo>
                  <a:pt x="120235" y="172296"/>
                </a:lnTo>
                <a:lnTo>
                  <a:pt x="121101" y="168046"/>
                </a:lnTo>
                <a:lnTo>
                  <a:pt x="122471" y="163624"/>
                </a:lnTo>
                <a:lnTo>
                  <a:pt x="124179" y="159089"/>
                </a:lnTo>
                <a:lnTo>
                  <a:pt x="125317" y="154478"/>
                </a:lnTo>
                <a:lnTo>
                  <a:pt x="126076" y="149817"/>
                </a:lnTo>
                <a:lnTo>
                  <a:pt x="126582" y="145122"/>
                </a:lnTo>
                <a:lnTo>
                  <a:pt x="126920" y="140404"/>
                </a:lnTo>
                <a:lnTo>
                  <a:pt x="127144" y="135672"/>
                </a:lnTo>
                <a:lnTo>
                  <a:pt x="127394" y="126180"/>
                </a:lnTo>
                <a:lnTo>
                  <a:pt x="127594" y="52475"/>
                </a:lnTo>
                <a:lnTo>
                  <a:pt x="128388" y="48477"/>
                </a:lnTo>
                <a:lnTo>
                  <a:pt x="129711" y="45018"/>
                </a:lnTo>
                <a:lnTo>
                  <a:pt x="133297" y="38264"/>
                </a:lnTo>
                <a:lnTo>
                  <a:pt x="137537" y="29971"/>
                </a:lnTo>
                <a:lnTo>
                  <a:pt x="138986" y="26331"/>
                </a:lnTo>
                <a:lnTo>
                  <a:pt x="139951" y="23110"/>
                </a:lnTo>
                <a:lnTo>
                  <a:pt x="140595" y="20169"/>
                </a:lnTo>
                <a:lnTo>
                  <a:pt x="142611" y="17415"/>
                </a:lnTo>
                <a:lnTo>
                  <a:pt x="145543" y="14785"/>
                </a:lnTo>
                <a:lnTo>
                  <a:pt x="149085" y="12238"/>
                </a:lnTo>
                <a:lnTo>
                  <a:pt x="152240" y="9746"/>
                </a:lnTo>
                <a:lnTo>
                  <a:pt x="155137" y="7291"/>
                </a:lnTo>
                <a:lnTo>
                  <a:pt x="161698" y="1441"/>
                </a:lnTo>
                <a:lnTo>
                  <a:pt x="163030" y="960"/>
                </a:lnTo>
                <a:lnTo>
                  <a:pt x="164712" y="640"/>
                </a:lnTo>
                <a:lnTo>
                  <a:pt x="17045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"/>
          <p:cNvSpPr/>
          <p:nvPr/>
        </p:nvSpPr>
        <p:spPr>
          <a:xfrm>
            <a:off x="851099" y="1085850"/>
            <a:ext cx="113308" cy="21432"/>
          </a:xfrm>
          <a:custGeom>
            <a:avLst/>
            <a:gdLst/>
            <a:ahLst/>
            <a:cxnLst/>
            <a:rect l="0" t="0" r="0" b="0"/>
            <a:pathLst>
              <a:path w="113308" h="21432">
                <a:moveTo>
                  <a:pt x="6151" y="21431"/>
                </a:moveTo>
                <a:lnTo>
                  <a:pt x="0" y="21431"/>
                </a:lnTo>
                <a:lnTo>
                  <a:pt x="3093" y="21431"/>
                </a:lnTo>
                <a:lnTo>
                  <a:pt x="4906" y="20637"/>
                </a:lnTo>
                <a:lnTo>
                  <a:pt x="6908" y="19314"/>
                </a:lnTo>
                <a:lnTo>
                  <a:pt x="9037" y="17638"/>
                </a:lnTo>
                <a:lnTo>
                  <a:pt x="12044" y="16521"/>
                </a:lnTo>
                <a:lnTo>
                  <a:pt x="15635" y="15777"/>
                </a:lnTo>
                <a:lnTo>
                  <a:pt x="19618" y="15280"/>
                </a:lnTo>
                <a:lnTo>
                  <a:pt x="23860" y="14155"/>
                </a:lnTo>
                <a:lnTo>
                  <a:pt x="28276" y="12612"/>
                </a:lnTo>
                <a:lnTo>
                  <a:pt x="32807" y="10789"/>
                </a:lnTo>
                <a:lnTo>
                  <a:pt x="37415" y="9574"/>
                </a:lnTo>
                <a:lnTo>
                  <a:pt x="42075" y="8763"/>
                </a:lnTo>
                <a:lnTo>
                  <a:pt x="46769" y="8223"/>
                </a:lnTo>
                <a:lnTo>
                  <a:pt x="51486" y="7070"/>
                </a:lnTo>
                <a:lnTo>
                  <a:pt x="56218" y="5507"/>
                </a:lnTo>
                <a:lnTo>
                  <a:pt x="60960" y="3671"/>
                </a:lnTo>
                <a:lnTo>
                  <a:pt x="65709" y="2447"/>
                </a:lnTo>
                <a:lnTo>
                  <a:pt x="70462" y="1631"/>
                </a:lnTo>
                <a:lnTo>
                  <a:pt x="75219" y="1087"/>
                </a:lnTo>
                <a:lnTo>
                  <a:pt x="79184" y="725"/>
                </a:lnTo>
                <a:lnTo>
                  <a:pt x="82620" y="483"/>
                </a:lnTo>
                <a:lnTo>
                  <a:pt x="85706" y="322"/>
                </a:lnTo>
                <a:lnTo>
                  <a:pt x="91250" y="143"/>
                </a:lnTo>
                <a:lnTo>
                  <a:pt x="101277" y="28"/>
                </a:lnTo>
                <a:lnTo>
                  <a:pt x="11330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"/>
          <p:cNvSpPr/>
          <p:nvPr/>
        </p:nvSpPr>
        <p:spPr>
          <a:xfrm>
            <a:off x="835818" y="1135856"/>
            <a:ext cx="171451" cy="28576"/>
          </a:xfrm>
          <a:custGeom>
            <a:avLst/>
            <a:gdLst/>
            <a:ahLst/>
            <a:cxnLst/>
            <a:rect l="0" t="0" r="0" b="0"/>
            <a:pathLst>
              <a:path w="171451" h="28576">
                <a:moveTo>
                  <a:pt x="0" y="28575"/>
                </a:moveTo>
                <a:lnTo>
                  <a:pt x="16793" y="28575"/>
                </a:lnTo>
                <a:lnTo>
                  <a:pt x="20720" y="27781"/>
                </a:lnTo>
                <a:lnTo>
                  <a:pt x="25720" y="26458"/>
                </a:lnTo>
                <a:lnTo>
                  <a:pt x="31434" y="24782"/>
                </a:lnTo>
                <a:lnTo>
                  <a:pt x="36831" y="23665"/>
                </a:lnTo>
                <a:lnTo>
                  <a:pt x="42017" y="22921"/>
                </a:lnTo>
                <a:lnTo>
                  <a:pt x="47061" y="22424"/>
                </a:lnTo>
                <a:lnTo>
                  <a:pt x="52806" y="22093"/>
                </a:lnTo>
                <a:lnTo>
                  <a:pt x="65538" y="21725"/>
                </a:lnTo>
                <a:lnTo>
                  <a:pt x="71473" y="20833"/>
                </a:lnTo>
                <a:lnTo>
                  <a:pt x="77018" y="19445"/>
                </a:lnTo>
                <a:lnTo>
                  <a:pt x="82302" y="17726"/>
                </a:lnTo>
                <a:lnTo>
                  <a:pt x="88205" y="16580"/>
                </a:lnTo>
                <a:lnTo>
                  <a:pt x="94522" y="15815"/>
                </a:lnTo>
                <a:lnTo>
                  <a:pt x="101115" y="15306"/>
                </a:lnTo>
                <a:lnTo>
                  <a:pt x="107891" y="14173"/>
                </a:lnTo>
                <a:lnTo>
                  <a:pt x="114790" y="12623"/>
                </a:lnTo>
                <a:lnTo>
                  <a:pt x="121771" y="10797"/>
                </a:lnTo>
                <a:lnTo>
                  <a:pt x="128012" y="8785"/>
                </a:lnTo>
                <a:lnTo>
                  <a:pt x="133760" y="6651"/>
                </a:lnTo>
                <a:lnTo>
                  <a:pt x="139180" y="4434"/>
                </a:lnTo>
                <a:lnTo>
                  <a:pt x="144380" y="2956"/>
                </a:lnTo>
                <a:lnTo>
                  <a:pt x="149435" y="1970"/>
                </a:lnTo>
                <a:lnTo>
                  <a:pt x="154392" y="1313"/>
                </a:lnTo>
                <a:lnTo>
                  <a:pt x="158491" y="876"/>
                </a:lnTo>
                <a:lnTo>
                  <a:pt x="162017" y="584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"/>
          <p:cNvSpPr/>
          <p:nvPr/>
        </p:nvSpPr>
        <p:spPr>
          <a:xfrm>
            <a:off x="1237101" y="807251"/>
            <a:ext cx="198793" cy="378582"/>
          </a:xfrm>
          <a:custGeom>
            <a:avLst/>
            <a:gdLst/>
            <a:ahLst/>
            <a:cxnLst/>
            <a:rect l="0" t="0" r="0" b="0"/>
            <a:pathLst>
              <a:path w="198793" h="378582">
                <a:moveTo>
                  <a:pt x="198792" y="7136"/>
                </a:moveTo>
                <a:lnTo>
                  <a:pt x="198792" y="3344"/>
                </a:lnTo>
                <a:lnTo>
                  <a:pt x="197999" y="2227"/>
                </a:lnTo>
                <a:lnTo>
                  <a:pt x="196676" y="1482"/>
                </a:lnTo>
                <a:lnTo>
                  <a:pt x="192642" y="287"/>
                </a:lnTo>
                <a:lnTo>
                  <a:pt x="188150" y="79"/>
                </a:lnTo>
                <a:lnTo>
                  <a:pt x="168731" y="0"/>
                </a:lnTo>
                <a:lnTo>
                  <a:pt x="166051" y="791"/>
                </a:lnTo>
                <a:lnTo>
                  <a:pt x="160957" y="3787"/>
                </a:lnTo>
                <a:lnTo>
                  <a:pt x="157694" y="5697"/>
                </a:lnTo>
                <a:lnTo>
                  <a:pt x="153931" y="7764"/>
                </a:lnTo>
                <a:lnTo>
                  <a:pt x="141050" y="14466"/>
                </a:lnTo>
                <a:lnTo>
                  <a:pt x="136485" y="16785"/>
                </a:lnTo>
                <a:lnTo>
                  <a:pt x="132648" y="19125"/>
                </a:lnTo>
                <a:lnTo>
                  <a:pt x="129296" y="21479"/>
                </a:lnTo>
                <a:lnTo>
                  <a:pt x="126268" y="23841"/>
                </a:lnTo>
                <a:lnTo>
                  <a:pt x="121868" y="26211"/>
                </a:lnTo>
                <a:lnTo>
                  <a:pt x="116553" y="28584"/>
                </a:lnTo>
                <a:lnTo>
                  <a:pt x="110628" y="30959"/>
                </a:lnTo>
                <a:lnTo>
                  <a:pt x="105885" y="34131"/>
                </a:lnTo>
                <a:lnTo>
                  <a:pt x="101929" y="37832"/>
                </a:lnTo>
                <a:lnTo>
                  <a:pt x="98498" y="41888"/>
                </a:lnTo>
                <a:lnTo>
                  <a:pt x="92569" y="50627"/>
                </a:lnTo>
                <a:lnTo>
                  <a:pt x="86494" y="59803"/>
                </a:lnTo>
                <a:lnTo>
                  <a:pt x="82652" y="64472"/>
                </a:lnTo>
                <a:lnTo>
                  <a:pt x="78503" y="69173"/>
                </a:lnTo>
                <a:lnTo>
                  <a:pt x="74149" y="74687"/>
                </a:lnTo>
                <a:lnTo>
                  <a:pt x="69660" y="80745"/>
                </a:lnTo>
                <a:lnTo>
                  <a:pt x="60438" y="93826"/>
                </a:lnTo>
                <a:lnTo>
                  <a:pt x="51047" y="107578"/>
                </a:lnTo>
                <a:lnTo>
                  <a:pt x="47114" y="114578"/>
                </a:lnTo>
                <a:lnTo>
                  <a:pt x="43699" y="121627"/>
                </a:lnTo>
                <a:lnTo>
                  <a:pt x="40628" y="128707"/>
                </a:lnTo>
                <a:lnTo>
                  <a:pt x="36993" y="135808"/>
                </a:lnTo>
                <a:lnTo>
                  <a:pt x="32982" y="142924"/>
                </a:lnTo>
                <a:lnTo>
                  <a:pt x="28721" y="150049"/>
                </a:lnTo>
                <a:lnTo>
                  <a:pt x="19753" y="164315"/>
                </a:lnTo>
                <a:lnTo>
                  <a:pt x="15139" y="171453"/>
                </a:lnTo>
                <a:lnTo>
                  <a:pt x="12063" y="178593"/>
                </a:lnTo>
                <a:lnTo>
                  <a:pt x="10012" y="185735"/>
                </a:lnTo>
                <a:lnTo>
                  <a:pt x="8645" y="192877"/>
                </a:lnTo>
                <a:lnTo>
                  <a:pt x="6940" y="200019"/>
                </a:lnTo>
                <a:lnTo>
                  <a:pt x="5010" y="207163"/>
                </a:lnTo>
                <a:lnTo>
                  <a:pt x="2929" y="214306"/>
                </a:lnTo>
                <a:lnTo>
                  <a:pt x="1542" y="222243"/>
                </a:lnTo>
                <a:lnTo>
                  <a:pt x="617" y="230709"/>
                </a:lnTo>
                <a:lnTo>
                  <a:pt x="0" y="239529"/>
                </a:lnTo>
                <a:lnTo>
                  <a:pt x="383" y="246996"/>
                </a:lnTo>
                <a:lnTo>
                  <a:pt x="1432" y="253561"/>
                </a:lnTo>
                <a:lnTo>
                  <a:pt x="2925" y="259526"/>
                </a:lnTo>
                <a:lnTo>
                  <a:pt x="3920" y="265883"/>
                </a:lnTo>
                <a:lnTo>
                  <a:pt x="4584" y="272503"/>
                </a:lnTo>
                <a:lnTo>
                  <a:pt x="5026" y="279297"/>
                </a:lnTo>
                <a:lnTo>
                  <a:pt x="5321" y="286208"/>
                </a:lnTo>
                <a:lnTo>
                  <a:pt x="5649" y="300237"/>
                </a:lnTo>
                <a:lnTo>
                  <a:pt x="5833" y="317730"/>
                </a:lnTo>
                <a:lnTo>
                  <a:pt x="7993" y="328005"/>
                </a:lnTo>
                <a:lnTo>
                  <a:pt x="11599" y="337069"/>
                </a:lnTo>
                <a:lnTo>
                  <a:pt x="15847" y="343744"/>
                </a:lnTo>
                <a:lnTo>
                  <a:pt x="20381" y="351473"/>
                </a:lnTo>
                <a:lnTo>
                  <a:pt x="25042" y="359406"/>
                </a:lnTo>
                <a:lnTo>
                  <a:pt x="29760" y="365577"/>
                </a:lnTo>
                <a:lnTo>
                  <a:pt x="32129" y="367541"/>
                </a:lnTo>
                <a:lnTo>
                  <a:pt x="34502" y="368850"/>
                </a:lnTo>
                <a:lnTo>
                  <a:pt x="36878" y="369722"/>
                </a:lnTo>
                <a:lnTo>
                  <a:pt x="41635" y="372808"/>
                </a:lnTo>
                <a:lnTo>
                  <a:pt x="44014" y="374743"/>
                </a:lnTo>
                <a:lnTo>
                  <a:pt x="47188" y="376032"/>
                </a:lnTo>
                <a:lnTo>
                  <a:pt x="50892" y="376892"/>
                </a:lnTo>
                <a:lnTo>
                  <a:pt x="54948" y="377465"/>
                </a:lnTo>
                <a:lnTo>
                  <a:pt x="59240" y="377847"/>
                </a:lnTo>
                <a:lnTo>
                  <a:pt x="63689" y="378102"/>
                </a:lnTo>
                <a:lnTo>
                  <a:pt x="72865" y="378385"/>
                </a:lnTo>
                <a:lnTo>
                  <a:pt x="92643" y="378581"/>
                </a:lnTo>
                <a:lnTo>
                  <a:pt x="95482" y="377797"/>
                </a:lnTo>
                <a:lnTo>
                  <a:pt x="98169" y="376481"/>
                </a:lnTo>
                <a:lnTo>
                  <a:pt x="105924" y="3714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"/>
          <p:cNvSpPr/>
          <p:nvPr/>
        </p:nvSpPr>
        <p:spPr>
          <a:xfrm>
            <a:off x="1393165" y="885854"/>
            <a:ext cx="244120" cy="228473"/>
          </a:xfrm>
          <a:custGeom>
            <a:avLst/>
            <a:gdLst/>
            <a:ahLst/>
            <a:cxnLst/>
            <a:rect l="0" t="0" r="0" b="0"/>
            <a:pathLst>
              <a:path w="244120" h="228473">
                <a:moveTo>
                  <a:pt x="78447" y="57121"/>
                </a:moveTo>
                <a:lnTo>
                  <a:pt x="78447" y="53328"/>
                </a:lnTo>
                <a:lnTo>
                  <a:pt x="79241" y="51417"/>
                </a:lnTo>
                <a:lnTo>
                  <a:pt x="83356" y="44935"/>
                </a:lnTo>
                <a:lnTo>
                  <a:pt x="85723" y="37988"/>
                </a:lnTo>
                <a:lnTo>
                  <a:pt x="90304" y="30902"/>
                </a:lnTo>
                <a:lnTo>
                  <a:pt x="92808" y="23776"/>
                </a:lnTo>
                <a:lnTo>
                  <a:pt x="98224" y="16637"/>
                </a:lnTo>
                <a:lnTo>
                  <a:pt x="102583" y="11876"/>
                </a:lnTo>
                <a:lnTo>
                  <a:pt x="104856" y="10289"/>
                </a:lnTo>
                <a:lnTo>
                  <a:pt x="109499" y="8525"/>
                </a:lnTo>
                <a:lnTo>
                  <a:pt x="116325" y="5625"/>
                </a:lnTo>
                <a:lnTo>
                  <a:pt x="120368" y="3740"/>
                </a:lnTo>
                <a:lnTo>
                  <a:pt x="124650" y="2483"/>
                </a:lnTo>
                <a:lnTo>
                  <a:pt x="129093" y="1646"/>
                </a:lnTo>
                <a:lnTo>
                  <a:pt x="133642" y="1087"/>
                </a:lnTo>
                <a:lnTo>
                  <a:pt x="139056" y="715"/>
                </a:lnTo>
                <a:lnTo>
                  <a:pt x="145047" y="467"/>
                </a:lnTo>
                <a:lnTo>
                  <a:pt x="162739" y="118"/>
                </a:lnTo>
                <a:lnTo>
                  <a:pt x="182939" y="0"/>
                </a:lnTo>
                <a:lnTo>
                  <a:pt x="187796" y="784"/>
                </a:lnTo>
                <a:lnTo>
                  <a:pt x="192621" y="2100"/>
                </a:lnTo>
                <a:lnTo>
                  <a:pt x="197426" y="3772"/>
                </a:lnTo>
                <a:lnTo>
                  <a:pt x="202216" y="5680"/>
                </a:lnTo>
                <a:lnTo>
                  <a:pt x="206997" y="7745"/>
                </a:lnTo>
                <a:lnTo>
                  <a:pt x="211772" y="9916"/>
                </a:lnTo>
                <a:lnTo>
                  <a:pt x="219194" y="14445"/>
                </a:lnTo>
                <a:lnTo>
                  <a:pt x="225139" y="19104"/>
                </a:lnTo>
                <a:lnTo>
                  <a:pt x="230427" y="23820"/>
                </a:lnTo>
                <a:lnTo>
                  <a:pt x="237539" y="30679"/>
                </a:lnTo>
                <a:lnTo>
                  <a:pt x="241659" y="34730"/>
                </a:lnTo>
                <a:lnTo>
                  <a:pt x="243611" y="39019"/>
                </a:lnTo>
                <a:lnTo>
                  <a:pt x="244119" y="43465"/>
                </a:lnTo>
                <a:lnTo>
                  <a:pt x="243664" y="48017"/>
                </a:lnTo>
                <a:lnTo>
                  <a:pt x="243360" y="52639"/>
                </a:lnTo>
                <a:lnTo>
                  <a:pt x="243158" y="57308"/>
                </a:lnTo>
                <a:lnTo>
                  <a:pt x="243023" y="62008"/>
                </a:lnTo>
                <a:lnTo>
                  <a:pt x="242139" y="66729"/>
                </a:lnTo>
                <a:lnTo>
                  <a:pt x="240756" y="71464"/>
                </a:lnTo>
                <a:lnTo>
                  <a:pt x="239041" y="76208"/>
                </a:lnTo>
                <a:lnTo>
                  <a:pt x="237103" y="80958"/>
                </a:lnTo>
                <a:lnTo>
                  <a:pt x="235018" y="85712"/>
                </a:lnTo>
                <a:lnTo>
                  <a:pt x="232834" y="90469"/>
                </a:lnTo>
                <a:lnTo>
                  <a:pt x="231378" y="95228"/>
                </a:lnTo>
                <a:lnTo>
                  <a:pt x="230407" y="99988"/>
                </a:lnTo>
                <a:lnTo>
                  <a:pt x="229760" y="104749"/>
                </a:lnTo>
                <a:lnTo>
                  <a:pt x="227741" y="109510"/>
                </a:lnTo>
                <a:lnTo>
                  <a:pt x="224808" y="114272"/>
                </a:lnTo>
                <a:lnTo>
                  <a:pt x="221265" y="119034"/>
                </a:lnTo>
                <a:lnTo>
                  <a:pt x="217315" y="123796"/>
                </a:lnTo>
                <a:lnTo>
                  <a:pt x="213094" y="128558"/>
                </a:lnTo>
                <a:lnTo>
                  <a:pt x="204172" y="138083"/>
                </a:lnTo>
                <a:lnTo>
                  <a:pt x="180777" y="161896"/>
                </a:lnTo>
                <a:lnTo>
                  <a:pt x="175242" y="166658"/>
                </a:lnTo>
                <a:lnTo>
                  <a:pt x="169171" y="171421"/>
                </a:lnTo>
                <a:lnTo>
                  <a:pt x="162742" y="176183"/>
                </a:lnTo>
                <a:lnTo>
                  <a:pt x="156869" y="180152"/>
                </a:lnTo>
                <a:lnTo>
                  <a:pt x="151366" y="183591"/>
                </a:lnTo>
                <a:lnTo>
                  <a:pt x="146109" y="186678"/>
                </a:lnTo>
                <a:lnTo>
                  <a:pt x="139430" y="190324"/>
                </a:lnTo>
                <a:lnTo>
                  <a:pt x="110131" y="205464"/>
                </a:lnTo>
                <a:lnTo>
                  <a:pt x="104332" y="208404"/>
                </a:lnTo>
                <a:lnTo>
                  <a:pt x="98085" y="211157"/>
                </a:lnTo>
                <a:lnTo>
                  <a:pt x="91539" y="213787"/>
                </a:lnTo>
                <a:lnTo>
                  <a:pt x="84794" y="216333"/>
                </a:lnTo>
                <a:lnTo>
                  <a:pt x="77916" y="218031"/>
                </a:lnTo>
                <a:lnTo>
                  <a:pt x="70949" y="219163"/>
                </a:lnTo>
                <a:lnTo>
                  <a:pt x="63923" y="219918"/>
                </a:lnTo>
                <a:lnTo>
                  <a:pt x="58446" y="221214"/>
                </a:lnTo>
                <a:lnTo>
                  <a:pt x="54000" y="222873"/>
                </a:lnTo>
                <a:lnTo>
                  <a:pt x="50243" y="224772"/>
                </a:lnTo>
                <a:lnTo>
                  <a:pt x="46151" y="226038"/>
                </a:lnTo>
                <a:lnTo>
                  <a:pt x="41835" y="226882"/>
                </a:lnTo>
                <a:lnTo>
                  <a:pt x="37370" y="227445"/>
                </a:lnTo>
                <a:lnTo>
                  <a:pt x="32806" y="227820"/>
                </a:lnTo>
                <a:lnTo>
                  <a:pt x="28176" y="228070"/>
                </a:lnTo>
                <a:lnTo>
                  <a:pt x="16191" y="228422"/>
                </a:lnTo>
                <a:lnTo>
                  <a:pt x="13131" y="228472"/>
                </a:lnTo>
                <a:lnTo>
                  <a:pt x="10297" y="227711"/>
                </a:lnTo>
                <a:lnTo>
                  <a:pt x="5031" y="224749"/>
                </a:lnTo>
                <a:lnTo>
                  <a:pt x="3309" y="222848"/>
                </a:lnTo>
                <a:lnTo>
                  <a:pt x="2161" y="220787"/>
                </a:lnTo>
                <a:lnTo>
                  <a:pt x="886" y="216380"/>
                </a:lnTo>
                <a:lnTo>
                  <a:pt x="168" y="209436"/>
                </a:lnTo>
                <a:lnTo>
                  <a:pt x="0" y="204721"/>
                </a:lnTo>
                <a:lnTo>
                  <a:pt x="749" y="202352"/>
                </a:lnTo>
                <a:lnTo>
                  <a:pt x="3698" y="197603"/>
                </a:lnTo>
                <a:lnTo>
                  <a:pt x="9771" y="192847"/>
                </a:lnTo>
                <a:lnTo>
                  <a:pt x="13613" y="190467"/>
                </a:lnTo>
                <a:lnTo>
                  <a:pt x="17762" y="187293"/>
                </a:lnTo>
                <a:lnTo>
                  <a:pt x="22115" y="183590"/>
                </a:lnTo>
                <a:lnTo>
                  <a:pt x="26605" y="179533"/>
                </a:lnTo>
                <a:lnTo>
                  <a:pt x="32773" y="176035"/>
                </a:lnTo>
                <a:lnTo>
                  <a:pt x="40060" y="172910"/>
                </a:lnTo>
                <a:lnTo>
                  <a:pt x="63369" y="164718"/>
                </a:lnTo>
                <a:lnTo>
                  <a:pt x="70776" y="162190"/>
                </a:lnTo>
                <a:lnTo>
                  <a:pt x="78096" y="160504"/>
                </a:lnTo>
                <a:lnTo>
                  <a:pt x="85357" y="159380"/>
                </a:lnTo>
                <a:lnTo>
                  <a:pt x="92578" y="158631"/>
                </a:lnTo>
                <a:lnTo>
                  <a:pt x="99774" y="158132"/>
                </a:lnTo>
                <a:lnTo>
                  <a:pt x="106953" y="157799"/>
                </a:lnTo>
                <a:lnTo>
                  <a:pt x="121279" y="157429"/>
                </a:lnTo>
                <a:lnTo>
                  <a:pt x="168515" y="157145"/>
                </a:lnTo>
                <a:lnTo>
                  <a:pt x="172624" y="157935"/>
                </a:lnTo>
                <a:lnTo>
                  <a:pt x="179305" y="160929"/>
                </a:lnTo>
                <a:lnTo>
                  <a:pt x="191322" y="167077"/>
                </a:lnTo>
                <a:lnTo>
                  <a:pt x="198199" y="171607"/>
                </a:lnTo>
                <a:lnTo>
                  <a:pt x="203901" y="176266"/>
                </a:lnTo>
                <a:lnTo>
                  <a:pt x="209082" y="180982"/>
                </a:lnTo>
                <a:lnTo>
                  <a:pt x="214030" y="187841"/>
                </a:lnTo>
                <a:lnTo>
                  <a:pt x="216460" y="191893"/>
                </a:lnTo>
                <a:lnTo>
                  <a:pt x="219161" y="198511"/>
                </a:lnTo>
                <a:lnTo>
                  <a:pt x="220362" y="204098"/>
                </a:lnTo>
                <a:lnTo>
                  <a:pt x="220895" y="209227"/>
                </a:lnTo>
                <a:lnTo>
                  <a:pt x="221132" y="214153"/>
                </a:lnTo>
                <a:lnTo>
                  <a:pt x="221322" y="22142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"/>
          <p:cNvSpPr/>
          <p:nvPr/>
        </p:nvSpPr>
        <p:spPr>
          <a:xfrm>
            <a:off x="1743075" y="1071562"/>
            <a:ext cx="14288" cy="114301"/>
          </a:xfrm>
          <a:custGeom>
            <a:avLst/>
            <a:gdLst/>
            <a:ahLst/>
            <a:cxnLst/>
            <a:rect l="0" t="0" r="0" b="0"/>
            <a:pathLst>
              <a:path w="14288" h="114301">
                <a:moveTo>
                  <a:pt x="14287" y="0"/>
                </a:moveTo>
                <a:lnTo>
                  <a:pt x="14287" y="62244"/>
                </a:lnTo>
                <a:lnTo>
                  <a:pt x="13493" y="66102"/>
                </a:lnTo>
                <a:lnTo>
                  <a:pt x="12170" y="69468"/>
                </a:lnTo>
                <a:lnTo>
                  <a:pt x="10495" y="72506"/>
                </a:lnTo>
                <a:lnTo>
                  <a:pt x="9378" y="76119"/>
                </a:lnTo>
                <a:lnTo>
                  <a:pt x="8633" y="80114"/>
                </a:lnTo>
                <a:lnTo>
                  <a:pt x="8136" y="84366"/>
                </a:lnTo>
                <a:lnTo>
                  <a:pt x="7805" y="87994"/>
                </a:lnTo>
                <a:lnTo>
                  <a:pt x="7585" y="91206"/>
                </a:lnTo>
                <a:lnTo>
                  <a:pt x="7437" y="94142"/>
                </a:lnTo>
                <a:lnTo>
                  <a:pt x="6546" y="96892"/>
                </a:lnTo>
                <a:lnTo>
                  <a:pt x="5157" y="99520"/>
                </a:lnTo>
                <a:lnTo>
                  <a:pt x="3438" y="102065"/>
                </a:lnTo>
                <a:lnTo>
                  <a:pt x="2292" y="104556"/>
                </a:lnTo>
                <a:lnTo>
                  <a:pt x="1528" y="107010"/>
                </a:lnTo>
                <a:lnTo>
                  <a:pt x="0" y="1143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"/>
          <p:cNvSpPr/>
          <p:nvPr/>
        </p:nvSpPr>
        <p:spPr>
          <a:xfrm>
            <a:off x="1914525" y="992981"/>
            <a:ext cx="150019" cy="14288"/>
          </a:xfrm>
          <a:custGeom>
            <a:avLst/>
            <a:gdLst/>
            <a:ahLst/>
            <a:cxnLst/>
            <a:rect l="0" t="0" r="0" b="0"/>
            <a:pathLst>
              <a:path w="150019" h="14288">
                <a:moveTo>
                  <a:pt x="0" y="14287"/>
                </a:moveTo>
                <a:lnTo>
                  <a:pt x="37853" y="14287"/>
                </a:lnTo>
                <a:lnTo>
                  <a:pt x="43491" y="13494"/>
                </a:lnTo>
                <a:lnTo>
                  <a:pt x="48838" y="12171"/>
                </a:lnTo>
                <a:lnTo>
                  <a:pt x="53990" y="10495"/>
                </a:lnTo>
                <a:lnTo>
                  <a:pt x="59806" y="9378"/>
                </a:lnTo>
                <a:lnTo>
                  <a:pt x="66064" y="8633"/>
                </a:lnTo>
                <a:lnTo>
                  <a:pt x="72618" y="8137"/>
                </a:lnTo>
                <a:lnTo>
                  <a:pt x="79368" y="7805"/>
                </a:lnTo>
                <a:lnTo>
                  <a:pt x="93218" y="7438"/>
                </a:lnTo>
                <a:lnTo>
                  <a:pt x="99452" y="6546"/>
                </a:lnTo>
                <a:lnTo>
                  <a:pt x="105195" y="5158"/>
                </a:lnTo>
                <a:lnTo>
                  <a:pt x="110611" y="3438"/>
                </a:lnTo>
                <a:lnTo>
                  <a:pt x="115015" y="2292"/>
                </a:lnTo>
                <a:lnTo>
                  <a:pt x="118745" y="1528"/>
                </a:lnTo>
                <a:lnTo>
                  <a:pt x="122026" y="1019"/>
                </a:lnTo>
                <a:lnTo>
                  <a:pt x="125801" y="679"/>
                </a:lnTo>
                <a:lnTo>
                  <a:pt x="129904" y="453"/>
                </a:lnTo>
                <a:lnTo>
                  <a:pt x="137904" y="201"/>
                </a:lnTo>
                <a:lnTo>
                  <a:pt x="15001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"/>
          <p:cNvSpPr/>
          <p:nvPr/>
        </p:nvSpPr>
        <p:spPr>
          <a:xfrm>
            <a:off x="2136080" y="835847"/>
            <a:ext cx="221358" cy="221421"/>
          </a:xfrm>
          <a:custGeom>
            <a:avLst/>
            <a:gdLst/>
            <a:ahLst/>
            <a:cxnLst/>
            <a:rect l="0" t="0" r="0" b="0"/>
            <a:pathLst>
              <a:path w="221358" h="221421">
                <a:moveTo>
                  <a:pt x="21332" y="35690"/>
                </a:moveTo>
                <a:lnTo>
                  <a:pt x="25124" y="35690"/>
                </a:lnTo>
                <a:lnTo>
                  <a:pt x="27035" y="34896"/>
                </a:lnTo>
                <a:lnTo>
                  <a:pt x="33689" y="30036"/>
                </a:lnTo>
                <a:lnTo>
                  <a:pt x="39031" y="25048"/>
                </a:lnTo>
                <a:lnTo>
                  <a:pt x="45338" y="20906"/>
                </a:lnTo>
                <a:lnTo>
                  <a:pt x="49242" y="18690"/>
                </a:lnTo>
                <a:lnTo>
                  <a:pt x="57813" y="14112"/>
                </a:lnTo>
                <a:lnTo>
                  <a:pt x="62322" y="11779"/>
                </a:lnTo>
                <a:lnTo>
                  <a:pt x="66121" y="10225"/>
                </a:lnTo>
                <a:lnTo>
                  <a:pt x="72459" y="8497"/>
                </a:lnTo>
                <a:lnTo>
                  <a:pt x="77922" y="5613"/>
                </a:lnTo>
                <a:lnTo>
                  <a:pt x="80490" y="3732"/>
                </a:lnTo>
                <a:lnTo>
                  <a:pt x="83789" y="2479"/>
                </a:lnTo>
                <a:lnTo>
                  <a:pt x="87576" y="1643"/>
                </a:lnTo>
                <a:lnTo>
                  <a:pt x="91689" y="1086"/>
                </a:lnTo>
                <a:lnTo>
                  <a:pt x="96018" y="714"/>
                </a:lnTo>
                <a:lnTo>
                  <a:pt x="100491" y="466"/>
                </a:lnTo>
                <a:lnTo>
                  <a:pt x="108901" y="191"/>
                </a:lnTo>
                <a:lnTo>
                  <a:pt x="120768" y="15"/>
                </a:lnTo>
                <a:lnTo>
                  <a:pt x="123341" y="0"/>
                </a:lnTo>
                <a:lnTo>
                  <a:pt x="125851" y="784"/>
                </a:lnTo>
                <a:lnTo>
                  <a:pt x="130756" y="3772"/>
                </a:lnTo>
                <a:lnTo>
                  <a:pt x="135581" y="5629"/>
                </a:lnTo>
                <a:lnTo>
                  <a:pt x="137980" y="6125"/>
                </a:lnTo>
                <a:lnTo>
                  <a:pt x="142761" y="8791"/>
                </a:lnTo>
                <a:lnTo>
                  <a:pt x="145147" y="10614"/>
                </a:lnTo>
                <a:lnTo>
                  <a:pt x="146738" y="13416"/>
                </a:lnTo>
                <a:lnTo>
                  <a:pt x="147799" y="16872"/>
                </a:lnTo>
                <a:lnTo>
                  <a:pt x="148505" y="20763"/>
                </a:lnTo>
                <a:lnTo>
                  <a:pt x="149291" y="27204"/>
                </a:lnTo>
                <a:lnTo>
                  <a:pt x="149640" y="33506"/>
                </a:lnTo>
                <a:lnTo>
                  <a:pt x="149795" y="41599"/>
                </a:lnTo>
                <a:lnTo>
                  <a:pt x="149909" y="69128"/>
                </a:lnTo>
                <a:lnTo>
                  <a:pt x="149119" y="73857"/>
                </a:lnTo>
                <a:lnTo>
                  <a:pt x="147798" y="78597"/>
                </a:lnTo>
                <a:lnTo>
                  <a:pt x="146124" y="83345"/>
                </a:lnTo>
                <a:lnTo>
                  <a:pt x="143420" y="88097"/>
                </a:lnTo>
                <a:lnTo>
                  <a:pt x="140031" y="92853"/>
                </a:lnTo>
                <a:lnTo>
                  <a:pt x="136183" y="97611"/>
                </a:lnTo>
                <a:lnTo>
                  <a:pt x="132031" y="102371"/>
                </a:lnTo>
                <a:lnTo>
                  <a:pt x="127675" y="107131"/>
                </a:lnTo>
                <a:lnTo>
                  <a:pt x="118602" y="116654"/>
                </a:lnTo>
                <a:lnTo>
                  <a:pt x="109278" y="126178"/>
                </a:lnTo>
                <a:lnTo>
                  <a:pt x="103775" y="130940"/>
                </a:lnTo>
                <a:lnTo>
                  <a:pt x="97725" y="135703"/>
                </a:lnTo>
                <a:lnTo>
                  <a:pt x="91311" y="140465"/>
                </a:lnTo>
                <a:lnTo>
                  <a:pt x="85447" y="145228"/>
                </a:lnTo>
                <a:lnTo>
                  <a:pt x="79950" y="149990"/>
                </a:lnTo>
                <a:lnTo>
                  <a:pt x="74699" y="154753"/>
                </a:lnTo>
                <a:lnTo>
                  <a:pt x="69610" y="158721"/>
                </a:lnTo>
                <a:lnTo>
                  <a:pt x="64630" y="162161"/>
                </a:lnTo>
                <a:lnTo>
                  <a:pt x="59722" y="165248"/>
                </a:lnTo>
                <a:lnTo>
                  <a:pt x="54863" y="168099"/>
                </a:lnTo>
                <a:lnTo>
                  <a:pt x="50036" y="170794"/>
                </a:lnTo>
                <a:lnTo>
                  <a:pt x="45231" y="173384"/>
                </a:lnTo>
                <a:lnTo>
                  <a:pt x="40439" y="176699"/>
                </a:lnTo>
                <a:lnTo>
                  <a:pt x="35658" y="180496"/>
                </a:lnTo>
                <a:lnTo>
                  <a:pt x="30882" y="184615"/>
                </a:lnTo>
                <a:lnTo>
                  <a:pt x="23460" y="191308"/>
                </a:lnTo>
                <a:lnTo>
                  <a:pt x="17515" y="196929"/>
                </a:lnTo>
                <a:lnTo>
                  <a:pt x="5610" y="208589"/>
                </a:lnTo>
                <a:lnTo>
                  <a:pt x="235" y="213951"/>
                </a:lnTo>
                <a:lnTo>
                  <a:pt x="0" y="217977"/>
                </a:lnTo>
                <a:lnTo>
                  <a:pt x="761" y="219127"/>
                </a:lnTo>
                <a:lnTo>
                  <a:pt x="2061" y="219894"/>
                </a:lnTo>
                <a:lnTo>
                  <a:pt x="6060" y="221125"/>
                </a:lnTo>
                <a:lnTo>
                  <a:pt x="10840" y="221293"/>
                </a:lnTo>
                <a:lnTo>
                  <a:pt x="40604" y="221420"/>
                </a:lnTo>
                <a:lnTo>
                  <a:pt x="46086" y="220629"/>
                </a:lnTo>
                <a:lnTo>
                  <a:pt x="52122" y="219307"/>
                </a:lnTo>
                <a:lnTo>
                  <a:pt x="58528" y="217633"/>
                </a:lnTo>
                <a:lnTo>
                  <a:pt x="65179" y="216516"/>
                </a:lnTo>
                <a:lnTo>
                  <a:pt x="71995" y="215772"/>
                </a:lnTo>
                <a:lnTo>
                  <a:pt x="78920" y="215276"/>
                </a:lnTo>
                <a:lnTo>
                  <a:pt x="85917" y="214945"/>
                </a:lnTo>
                <a:lnTo>
                  <a:pt x="100043" y="214578"/>
                </a:lnTo>
                <a:lnTo>
                  <a:pt x="106350" y="213686"/>
                </a:lnTo>
                <a:lnTo>
                  <a:pt x="112142" y="212298"/>
                </a:lnTo>
                <a:lnTo>
                  <a:pt x="117591" y="210578"/>
                </a:lnTo>
                <a:lnTo>
                  <a:pt x="123604" y="209432"/>
                </a:lnTo>
                <a:lnTo>
                  <a:pt x="129995" y="208668"/>
                </a:lnTo>
                <a:lnTo>
                  <a:pt x="136636" y="208159"/>
                </a:lnTo>
                <a:lnTo>
                  <a:pt x="142652" y="207819"/>
                </a:lnTo>
                <a:lnTo>
                  <a:pt x="153569" y="207442"/>
                </a:lnTo>
                <a:lnTo>
                  <a:pt x="168640" y="207230"/>
                </a:lnTo>
                <a:lnTo>
                  <a:pt x="172718" y="206406"/>
                </a:lnTo>
                <a:lnTo>
                  <a:pt x="182251" y="202248"/>
                </a:lnTo>
                <a:lnTo>
                  <a:pt x="187572" y="200997"/>
                </a:lnTo>
                <a:lnTo>
                  <a:pt x="190896" y="199870"/>
                </a:lnTo>
                <a:lnTo>
                  <a:pt x="194700" y="198324"/>
                </a:lnTo>
                <a:lnTo>
                  <a:pt x="204626" y="193933"/>
                </a:lnTo>
                <a:lnTo>
                  <a:pt x="213930" y="189380"/>
                </a:lnTo>
                <a:lnTo>
                  <a:pt x="216406" y="187363"/>
                </a:lnTo>
                <a:lnTo>
                  <a:pt x="218056" y="185224"/>
                </a:lnTo>
                <a:lnTo>
                  <a:pt x="221357" y="1785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1"/>
          <p:cNvSpPr/>
          <p:nvPr/>
        </p:nvSpPr>
        <p:spPr>
          <a:xfrm>
            <a:off x="2414587" y="735806"/>
            <a:ext cx="192719" cy="335757"/>
          </a:xfrm>
          <a:custGeom>
            <a:avLst/>
            <a:gdLst/>
            <a:ahLst/>
            <a:cxnLst/>
            <a:rect l="0" t="0" r="0" b="0"/>
            <a:pathLst>
              <a:path w="192719" h="335757">
                <a:moveTo>
                  <a:pt x="0" y="0"/>
                </a:moveTo>
                <a:lnTo>
                  <a:pt x="13000" y="0"/>
                </a:lnTo>
                <a:lnTo>
                  <a:pt x="17949" y="2116"/>
                </a:lnTo>
                <a:lnTo>
                  <a:pt x="29660" y="7771"/>
                </a:lnTo>
                <a:lnTo>
                  <a:pt x="34061" y="9943"/>
                </a:lnTo>
                <a:lnTo>
                  <a:pt x="39376" y="12978"/>
                </a:lnTo>
                <a:lnTo>
                  <a:pt x="45301" y="16590"/>
                </a:lnTo>
                <a:lnTo>
                  <a:pt x="51632" y="20585"/>
                </a:lnTo>
                <a:lnTo>
                  <a:pt x="58233" y="24042"/>
                </a:lnTo>
                <a:lnTo>
                  <a:pt x="65016" y="27140"/>
                </a:lnTo>
                <a:lnTo>
                  <a:pt x="71919" y="30000"/>
                </a:lnTo>
                <a:lnTo>
                  <a:pt x="78109" y="33493"/>
                </a:lnTo>
                <a:lnTo>
                  <a:pt x="83822" y="37410"/>
                </a:lnTo>
                <a:lnTo>
                  <a:pt x="89219" y="41609"/>
                </a:lnTo>
                <a:lnTo>
                  <a:pt x="95198" y="45995"/>
                </a:lnTo>
                <a:lnTo>
                  <a:pt x="108192" y="55103"/>
                </a:lnTo>
                <a:lnTo>
                  <a:pt x="114197" y="59754"/>
                </a:lnTo>
                <a:lnTo>
                  <a:pt x="119787" y="64442"/>
                </a:lnTo>
                <a:lnTo>
                  <a:pt x="125102" y="69155"/>
                </a:lnTo>
                <a:lnTo>
                  <a:pt x="131026" y="73885"/>
                </a:lnTo>
                <a:lnTo>
                  <a:pt x="137357" y="78625"/>
                </a:lnTo>
                <a:lnTo>
                  <a:pt x="143959" y="83373"/>
                </a:lnTo>
                <a:lnTo>
                  <a:pt x="149948" y="88919"/>
                </a:lnTo>
                <a:lnTo>
                  <a:pt x="155528" y="94998"/>
                </a:lnTo>
                <a:lnTo>
                  <a:pt x="160835" y="101432"/>
                </a:lnTo>
                <a:lnTo>
                  <a:pt x="165961" y="108103"/>
                </a:lnTo>
                <a:lnTo>
                  <a:pt x="170966" y="114931"/>
                </a:lnTo>
                <a:lnTo>
                  <a:pt x="175890" y="121864"/>
                </a:lnTo>
                <a:lnTo>
                  <a:pt x="179966" y="128074"/>
                </a:lnTo>
                <a:lnTo>
                  <a:pt x="183477" y="133801"/>
                </a:lnTo>
                <a:lnTo>
                  <a:pt x="186612" y="139207"/>
                </a:lnTo>
                <a:lnTo>
                  <a:pt x="188702" y="145192"/>
                </a:lnTo>
                <a:lnTo>
                  <a:pt x="190095" y="151563"/>
                </a:lnTo>
                <a:lnTo>
                  <a:pt x="191024" y="158192"/>
                </a:lnTo>
                <a:lnTo>
                  <a:pt x="191643" y="164993"/>
                </a:lnTo>
                <a:lnTo>
                  <a:pt x="192056" y="171907"/>
                </a:lnTo>
                <a:lnTo>
                  <a:pt x="192514" y="185147"/>
                </a:lnTo>
                <a:lnTo>
                  <a:pt x="192718" y="196323"/>
                </a:lnTo>
                <a:lnTo>
                  <a:pt x="191185" y="202319"/>
                </a:lnTo>
                <a:lnTo>
                  <a:pt x="188576" y="208698"/>
                </a:lnTo>
                <a:lnTo>
                  <a:pt x="185248" y="215332"/>
                </a:lnTo>
                <a:lnTo>
                  <a:pt x="180649" y="222136"/>
                </a:lnTo>
                <a:lnTo>
                  <a:pt x="175201" y="229053"/>
                </a:lnTo>
                <a:lnTo>
                  <a:pt x="169188" y="236046"/>
                </a:lnTo>
                <a:lnTo>
                  <a:pt x="163592" y="242295"/>
                </a:lnTo>
                <a:lnTo>
                  <a:pt x="153141" y="253472"/>
                </a:lnTo>
                <a:lnTo>
                  <a:pt x="147338" y="258675"/>
                </a:lnTo>
                <a:lnTo>
                  <a:pt x="141088" y="263731"/>
                </a:lnTo>
                <a:lnTo>
                  <a:pt x="134540" y="268689"/>
                </a:lnTo>
                <a:lnTo>
                  <a:pt x="120914" y="278432"/>
                </a:lnTo>
                <a:lnTo>
                  <a:pt x="113947" y="283252"/>
                </a:lnTo>
                <a:lnTo>
                  <a:pt x="107715" y="288054"/>
                </a:lnTo>
                <a:lnTo>
                  <a:pt x="101972" y="292842"/>
                </a:lnTo>
                <a:lnTo>
                  <a:pt x="96557" y="297622"/>
                </a:lnTo>
                <a:lnTo>
                  <a:pt x="91359" y="301602"/>
                </a:lnTo>
                <a:lnTo>
                  <a:pt x="86306" y="305049"/>
                </a:lnTo>
                <a:lnTo>
                  <a:pt x="81350" y="308141"/>
                </a:lnTo>
                <a:lnTo>
                  <a:pt x="75665" y="310996"/>
                </a:lnTo>
                <a:lnTo>
                  <a:pt x="69493" y="313693"/>
                </a:lnTo>
                <a:lnTo>
                  <a:pt x="62997" y="316285"/>
                </a:lnTo>
                <a:lnTo>
                  <a:pt x="57873" y="318806"/>
                </a:lnTo>
                <a:lnTo>
                  <a:pt x="53663" y="321281"/>
                </a:lnTo>
                <a:lnTo>
                  <a:pt x="50063" y="323725"/>
                </a:lnTo>
                <a:lnTo>
                  <a:pt x="46869" y="326148"/>
                </a:lnTo>
                <a:lnTo>
                  <a:pt x="41204" y="330956"/>
                </a:lnTo>
                <a:lnTo>
                  <a:pt x="38582" y="332556"/>
                </a:lnTo>
                <a:lnTo>
                  <a:pt x="33551" y="334334"/>
                </a:lnTo>
                <a:lnTo>
                  <a:pt x="28575" y="3357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2"/>
          <p:cNvSpPr/>
          <p:nvPr/>
        </p:nvSpPr>
        <p:spPr>
          <a:xfrm>
            <a:off x="740901" y="1750218"/>
            <a:ext cx="293626" cy="342862"/>
          </a:xfrm>
          <a:custGeom>
            <a:avLst/>
            <a:gdLst/>
            <a:ahLst/>
            <a:cxnLst/>
            <a:rect l="0" t="0" r="0" b="0"/>
            <a:pathLst>
              <a:path w="293626" h="342862">
                <a:moveTo>
                  <a:pt x="9192" y="0"/>
                </a:moveTo>
                <a:lnTo>
                  <a:pt x="0" y="0"/>
                </a:lnTo>
                <a:lnTo>
                  <a:pt x="1644" y="0"/>
                </a:lnTo>
                <a:lnTo>
                  <a:pt x="1929" y="3793"/>
                </a:lnTo>
                <a:lnTo>
                  <a:pt x="2762" y="4910"/>
                </a:lnTo>
                <a:lnTo>
                  <a:pt x="4112" y="5655"/>
                </a:lnTo>
                <a:lnTo>
                  <a:pt x="5805" y="6151"/>
                </a:lnTo>
                <a:lnTo>
                  <a:pt x="6934" y="7276"/>
                </a:lnTo>
                <a:lnTo>
                  <a:pt x="7687" y="8819"/>
                </a:lnTo>
                <a:lnTo>
                  <a:pt x="8523" y="12651"/>
                </a:lnTo>
                <a:lnTo>
                  <a:pt x="9060" y="21579"/>
                </a:lnTo>
                <a:lnTo>
                  <a:pt x="9104" y="23911"/>
                </a:lnTo>
                <a:lnTo>
                  <a:pt x="11270" y="30736"/>
                </a:lnTo>
                <a:lnTo>
                  <a:pt x="14084" y="39060"/>
                </a:lnTo>
                <a:lnTo>
                  <a:pt x="15335" y="48052"/>
                </a:lnTo>
                <a:lnTo>
                  <a:pt x="15891" y="57340"/>
                </a:lnTo>
                <a:lnTo>
                  <a:pt x="16138" y="66760"/>
                </a:lnTo>
                <a:lnTo>
                  <a:pt x="16248" y="76238"/>
                </a:lnTo>
                <a:lnTo>
                  <a:pt x="18414" y="85742"/>
                </a:lnTo>
                <a:lnTo>
                  <a:pt x="22022" y="95258"/>
                </a:lnTo>
                <a:lnTo>
                  <a:pt x="26271" y="104779"/>
                </a:lnTo>
                <a:lnTo>
                  <a:pt x="33126" y="119064"/>
                </a:lnTo>
                <a:lnTo>
                  <a:pt x="47303" y="147638"/>
                </a:lnTo>
                <a:lnTo>
                  <a:pt x="54439" y="158133"/>
                </a:lnTo>
                <a:lnTo>
                  <a:pt x="61317" y="163679"/>
                </a:lnTo>
                <a:lnTo>
                  <a:pt x="68871" y="168790"/>
                </a:lnTo>
                <a:lnTo>
                  <a:pt x="77587" y="175336"/>
                </a:lnTo>
                <a:lnTo>
                  <a:pt x="82717" y="177146"/>
                </a:lnTo>
                <a:lnTo>
                  <a:pt x="89759" y="177950"/>
                </a:lnTo>
                <a:lnTo>
                  <a:pt x="93860" y="178165"/>
                </a:lnTo>
                <a:lnTo>
                  <a:pt x="102649" y="176287"/>
                </a:lnTo>
                <a:lnTo>
                  <a:pt x="107216" y="174674"/>
                </a:lnTo>
                <a:lnTo>
                  <a:pt x="111848" y="173600"/>
                </a:lnTo>
                <a:lnTo>
                  <a:pt x="116523" y="172883"/>
                </a:lnTo>
                <a:lnTo>
                  <a:pt x="121227" y="172406"/>
                </a:lnTo>
                <a:lnTo>
                  <a:pt x="126745" y="171293"/>
                </a:lnTo>
                <a:lnTo>
                  <a:pt x="132804" y="169758"/>
                </a:lnTo>
                <a:lnTo>
                  <a:pt x="139225" y="167941"/>
                </a:lnTo>
                <a:lnTo>
                  <a:pt x="145093" y="165936"/>
                </a:lnTo>
                <a:lnTo>
                  <a:pt x="150593" y="163805"/>
                </a:lnTo>
                <a:lnTo>
                  <a:pt x="155847" y="161591"/>
                </a:lnTo>
                <a:lnTo>
                  <a:pt x="161731" y="159321"/>
                </a:lnTo>
                <a:lnTo>
                  <a:pt x="174618" y="154682"/>
                </a:lnTo>
                <a:lnTo>
                  <a:pt x="180595" y="151540"/>
                </a:lnTo>
                <a:lnTo>
                  <a:pt x="186167" y="147858"/>
                </a:lnTo>
                <a:lnTo>
                  <a:pt x="191469" y="143816"/>
                </a:lnTo>
                <a:lnTo>
                  <a:pt x="196592" y="139534"/>
                </a:lnTo>
                <a:lnTo>
                  <a:pt x="201594" y="135091"/>
                </a:lnTo>
                <a:lnTo>
                  <a:pt x="206516" y="130542"/>
                </a:lnTo>
                <a:lnTo>
                  <a:pt x="211385" y="126716"/>
                </a:lnTo>
                <a:lnTo>
                  <a:pt x="216219" y="123371"/>
                </a:lnTo>
                <a:lnTo>
                  <a:pt x="221029" y="120347"/>
                </a:lnTo>
                <a:lnTo>
                  <a:pt x="228490" y="112755"/>
                </a:lnTo>
                <a:lnTo>
                  <a:pt x="235245" y="104088"/>
                </a:lnTo>
                <a:lnTo>
                  <a:pt x="243539" y="94945"/>
                </a:lnTo>
                <a:lnTo>
                  <a:pt x="246386" y="90284"/>
                </a:lnTo>
                <a:lnTo>
                  <a:pt x="249549" y="80872"/>
                </a:lnTo>
                <a:lnTo>
                  <a:pt x="253072" y="71398"/>
                </a:lnTo>
                <a:lnTo>
                  <a:pt x="256489" y="62689"/>
                </a:lnTo>
                <a:lnTo>
                  <a:pt x="258008" y="56172"/>
                </a:lnTo>
                <a:lnTo>
                  <a:pt x="258684" y="48513"/>
                </a:lnTo>
                <a:lnTo>
                  <a:pt x="258863" y="44249"/>
                </a:lnTo>
                <a:lnTo>
                  <a:pt x="259777" y="40612"/>
                </a:lnTo>
                <a:lnTo>
                  <a:pt x="262909" y="34454"/>
                </a:lnTo>
                <a:lnTo>
                  <a:pt x="263268" y="31701"/>
                </a:lnTo>
                <a:lnTo>
                  <a:pt x="262714" y="29071"/>
                </a:lnTo>
                <a:lnTo>
                  <a:pt x="260775" y="24033"/>
                </a:lnTo>
                <a:lnTo>
                  <a:pt x="259428" y="15728"/>
                </a:lnTo>
                <a:lnTo>
                  <a:pt x="259229" y="7476"/>
                </a:lnTo>
                <a:lnTo>
                  <a:pt x="259224" y="30996"/>
                </a:lnTo>
                <a:lnTo>
                  <a:pt x="260811" y="34158"/>
                </a:lnTo>
                <a:lnTo>
                  <a:pt x="266808" y="41904"/>
                </a:lnTo>
                <a:lnTo>
                  <a:pt x="269042" y="46193"/>
                </a:lnTo>
                <a:lnTo>
                  <a:pt x="271525" y="55190"/>
                </a:lnTo>
                <a:lnTo>
                  <a:pt x="274745" y="64481"/>
                </a:lnTo>
                <a:lnTo>
                  <a:pt x="276715" y="69181"/>
                </a:lnTo>
                <a:lnTo>
                  <a:pt x="278028" y="74696"/>
                </a:lnTo>
                <a:lnTo>
                  <a:pt x="278904" y="80754"/>
                </a:lnTo>
                <a:lnTo>
                  <a:pt x="279487" y="87173"/>
                </a:lnTo>
                <a:lnTo>
                  <a:pt x="280670" y="93041"/>
                </a:lnTo>
                <a:lnTo>
                  <a:pt x="282253" y="98540"/>
                </a:lnTo>
                <a:lnTo>
                  <a:pt x="290495" y="122564"/>
                </a:lnTo>
                <a:lnTo>
                  <a:pt x="291978" y="129335"/>
                </a:lnTo>
                <a:lnTo>
                  <a:pt x="292966" y="136230"/>
                </a:lnTo>
                <a:lnTo>
                  <a:pt x="293625" y="143207"/>
                </a:lnTo>
                <a:lnTo>
                  <a:pt x="293270" y="150240"/>
                </a:lnTo>
                <a:lnTo>
                  <a:pt x="292240" y="157310"/>
                </a:lnTo>
                <a:lnTo>
                  <a:pt x="290760" y="164405"/>
                </a:lnTo>
                <a:lnTo>
                  <a:pt x="288979" y="171516"/>
                </a:lnTo>
                <a:lnTo>
                  <a:pt x="286998" y="178638"/>
                </a:lnTo>
                <a:lnTo>
                  <a:pt x="284883" y="185767"/>
                </a:lnTo>
                <a:lnTo>
                  <a:pt x="282680" y="192107"/>
                </a:lnTo>
                <a:lnTo>
                  <a:pt x="280418" y="197922"/>
                </a:lnTo>
                <a:lnTo>
                  <a:pt x="278115" y="203385"/>
                </a:lnTo>
                <a:lnTo>
                  <a:pt x="275787" y="209409"/>
                </a:lnTo>
                <a:lnTo>
                  <a:pt x="271083" y="222452"/>
                </a:lnTo>
                <a:lnTo>
                  <a:pt x="263972" y="243183"/>
                </a:lnTo>
                <a:lnTo>
                  <a:pt x="260802" y="249434"/>
                </a:lnTo>
                <a:lnTo>
                  <a:pt x="257101" y="255190"/>
                </a:lnTo>
                <a:lnTo>
                  <a:pt x="253046" y="260614"/>
                </a:lnTo>
                <a:lnTo>
                  <a:pt x="247961" y="266611"/>
                </a:lnTo>
                <a:lnTo>
                  <a:pt x="242190" y="272991"/>
                </a:lnTo>
                <a:lnTo>
                  <a:pt x="235962" y="279625"/>
                </a:lnTo>
                <a:lnTo>
                  <a:pt x="229428" y="285636"/>
                </a:lnTo>
                <a:lnTo>
                  <a:pt x="222691" y="291230"/>
                </a:lnTo>
                <a:lnTo>
                  <a:pt x="215819" y="296547"/>
                </a:lnTo>
                <a:lnTo>
                  <a:pt x="208856" y="300886"/>
                </a:lnTo>
                <a:lnTo>
                  <a:pt x="201833" y="304572"/>
                </a:lnTo>
                <a:lnTo>
                  <a:pt x="194769" y="307823"/>
                </a:lnTo>
                <a:lnTo>
                  <a:pt x="187679" y="311578"/>
                </a:lnTo>
                <a:lnTo>
                  <a:pt x="180571" y="315669"/>
                </a:lnTo>
                <a:lnTo>
                  <a:pt x="173451" y="319983"/>
                </a:lnTo>
                <a:lnTo>
                  <a:pt x="166323" y="323654"/>
                </a:lnTo>
                <a:lnTo>
                  <a:pt x="159190" y="326894"/>
                </a:lnTo>
                <a:lnTo>
                  <a:pt x="152053" y="329848"/>
                </a:lnTo>
                <a:lnTo>
                  <a:pt x="144914" y="332612"/>
                </a:lnTo>
                <a:lnTo>
                  <a:pt x="130632" y="337798"/>
                </a:lnTo>
                <a:lnTo>
                  <a:pt x="123489" y="339499"/>
                </a:lnTo>
                <a:lnTo>
                  <a:pt x="116347" y="340633"/>
                </a:lnTo>
                <a:lnTo>
                  <a:pt x="109204" y="341389"/>
                </a:lnTo>
                <a:lnTo>
                  <a:pt x="102854" y="341892"/>
                </a:lnTo>
                <a:lnTo>
                  <a:pt x="97033" y="342228"/>
                </a:lnTo>
                <a:lnTo>
                  <a:pt x="87127" y="342602"/>
                </a:lnTo>
                <a:lnTo>
                  <a:pt x="75439" y="342861"/>
                </a:lnTo>
                <a:lnTo>
                  <a:pt x="66480" y="339096"/>
                </a:lnTo>
                <a:lnTo>
                  <a:pt x="64053" y="337189"/>
                </a:lnTo>
                <a:lnTo>
                  <a:pt x="62435" y="335124"/>
                </a:lnTo>
                <a:lnTo>
                  <a:pt x="59843" y="330713"/>
                </a:lnTo>
                <a:lnTo>
                  <a:pt x="56045" y="326107"/>
                </a:lnTo>
                <a:lnTo>
                  <a:pt x="54715" y="323767"/>
                </a:lnTo>
                <a:lnTo>
                  <a:pt x="53237" y="319051"/>
                </a:lnTo>
                <a:lnTo>
                  <a:pt x="52288" y="308762"/>
                </a:lnTo>
                <a:lnTo>
                  <a:pt x="52159" y="301005"/>
                </a:lnTo>
                <a:lnTo>
                  <a:pt x="52918" y="298301"/>
                </a:lnTo>
                <a:lnTo>
                  <a:pt x="54218" y="296499"/>
                </a:lnTo>
                <a:lnTo>
                  <a:pt x="59199" y="2928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3"/>
          <p:cNvSpPr/>
          <p:nvPr/>
        </p:nvSpPr>
        <p:spPr>
          <a:xfrm>
            <a:off x="1278731" y="1728787"/>
            <a:ext cx="164307" cy="28576"/>
          </a:xfrm>
          <a:custGeom>
            <a:avLst/>
            <a:gdLst/>
            <a:ahLst/>
            <a:cxnLst/>
            <a:rect l="0" t="0" r="0" b="0"/>
            <a:pathLst>
              <a:path w="164307" h="28576">
                <a:moveTo>
                  <a:pt x="0" y="28575"/>
                </a:moveTo>
                <a:lnTo>
                  <a:pt x="3792" y="24783"/>
                </a:lnTo>
                <a:lnTo>
                  <a:pt x="5703" y="23666"/>
                </a:lnTo>
                <a:lnTo>
                  <a:pt x="7771" y="22921"/>
                </a:lnTo>
                <a:lnTo>
                  <a:pt x="9943" y="22424"/>
                </a:lnTo>
                <a:lnTo>
                  <a:pt x="12979" y="22093"/>
                </a:lnTo>
                <a:lnTo>
                  <a:pt x="16590" y="21873"/>
                </a:lnTo>
                <a:lnTo>
                  <a:pt x="24836" y="21627"/>
                </a:lnTo>
                <a:lnTo>
                  <a:pt x="33792" y="21518"/>
                </a:lnTo>
                <a:lnTo>
                  <a:pt x="39197" y="20696"/>
                </a:lnTo>
                <a:lnTo>
                  <a:pt x="45181" y="19353"/>
                </a:lnTo>
                <a:lnTo>
                  <a:pt x="51552" y="17665"/>
                </a:lnTo>
                <a:lnTo>
                  <a:pt x="57387" y="16539"/>
                </a:lnTo>
                <a:lnTo>
                  <a:pt x="62864" y="15789"/>
                </a:lnTo>
                <a:lnTo>
                  <a:pt x="68103" y="15288"/>
                </a:lnTo>
                <a:lnTo>
                  <a:pt x="73977" y="14161"/>
                </a:lnTo>
                <a:lnTo>
                  <a:pt x="80274" y="12616"/>
                </a:lnTo>
                <a:lnTo>
                  <a:pt x="86853" y="10792"/>
                </a:lnTo>
                <a:lnTo>
                  <a:pt x="93621" y="9576"/>
                </a:lnTo>
                <a:lnTo>
                  <a:pt x="100514" y="8765"/>
                </a:lnTo>
                <a:lnTo>
                  <a:pt x="107491" y="8225"/>
                </a:lnTo>
                <a:lnTo>
                  <a:pt x="113729" y="7864"/>
                </a:lnTo>
                <a:lnTo>
                  <a:pt x="124894" y="7464"/>
                </a:lnTo>
                <a:lnTo>
                  <a:pt x="140105" y="7239"/>
                </a:lnTo>
                <a:lnTo>
                  <a:pt x="144997" y="6413"/>
                </a:lnTo>
                <a:lnTo>
                  <a:pt x="149846" y="5069"/>
                </a:lnTo>
                <a:lnTo>
                  <a:pt x="16430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4"/>
          <p:cNvSpPr/>
          <p:nvPr/>
        </p:nvSpPr>
        <p:spPr>
          <a:xfrm>
            <a:off x="1240964" y="1835943"/>
            <a:ext cx="194930" cy="14263"/>
          </a:xfrm>
          <a:custGeom>
            <a:avLst/>
            <a:gdLst/>
            <a:ahLst/>
            <a:cxnLst/>
            <a:rect l="0" t="0" r="0" b="0"/>
            <a:pathLst>
              <a:path w="194930" h="14263">
                <a:moveTo>
                  <a:pt x="9192" y="7144"/>
                </a:moveTo>
                <a:lnTo>
                  <a:pt x="1607" y="10936"/>
                </a:lnTo>
                <a:lnTo>
                  <a:pt x="166" y="12054"/>
                </a:lnTo>
                <a:lnTo>
                  <a:pt x="0" y="12798"/>
                </a:lnTo>
                <a:lnTo>
                  <a:pt x="1643" y="13994"/>
                </a:lnTo>
                <a:lnTo>
                  <a:pt x="5720" y="14201"/>
                </a:lnTo>
                <a:lnTo>
                  <a:pt x="15748" y="14262"/>
                </a:lnTo>
                <a:lnTo>
                  <a:pt x="20706" y="13477"/>
                </a:lnTo>
                <a:lnTo>
                  <a:pt x="26393" y="12160"/>
                </a:lnTo>
                <a:lnTo>
                  <a:pt x="32566" y="10488"/>
                </a:lnTo>
                <a:lnTo>
                  <a:pt x="39062" y="9373"/>
                </a:lnTo>
                <a:lnTo>
                  <a:pt x="45774" y="8630"/>
                </a:lnTo>
                <a:lnTo>
                  <a:pt x="52630" y="8135"/>
                </a:lnTo>
                <a:lnTo>
                  <a:pt x="60375" y="7805"/>
                </a:lnTo>
                <a:lnTo>
                  <a:pt x="77448" y="7437"/>
                </a:lnTo>
                <a:lnTo>
                  <a:pt x="86446" y="6546"/>
                </a:lnTo>
                <a:lnTo>
                  <a:pt x="95620" y="5158"/>
                </a:lnTo>
                <a:lnTo>
                  <a:pt x="104910" y="3439"/>
                </a:lnTo>
                <a:lnTo>
                  <a:pt x="113485" y="2293"/>
                </a:lnTo>
                <a:lnTo>
                  <a:pt x="121583" y="1528"/>
                </a:lnTo>
                <a:lnTo>
                  <a:pt x="129363" y="1019"/>
                </a:lnTo>
                <a:lnTo>
                  <a:pt x="136931" y="680"/>
                </a:lnTo>
                <a:lnTo>
                  <a:pt x="151690" y="302"/>
                </a:lnTo>
                <a:lnTo>
                  <a:pt x="19492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5"/>
          <p:cNvSpPr/>
          <p:nvPr/>
        </p:nvSpPr>
        <p:spPr>
          <a:xfrm>
            <a:off x="1657805" y="1643188"/>
            <a:ext cx="299583" cy="178342"/>
          </a:xfrm>
          <a:custGeom>
            <a:avLst/>
            <a:gdLst/>
            <a:ahLst/>
            <a:cxnLst/>
            <a:rect l="0" t="0" r="0" b="0"/>
            <a:pathLst>
              <a:path w="299583" h="178342">
                <a:moveTo>
                  <a:pt x="206713" y="21305"/>
                </a:moveTo>
                <a:lnTo>
                  <a:pt x="195864" y="10456"/>
                </a:lnTo>
                <a:lnTo>
                  <a:pt x="193924" y="9310"/>
                </a:lnTo>
                <a:lnTo>
                  <a:pt x="187402" y="6903"/>
                </a:lnTo>
                <a:lnTo>
                  <a:pt x="182785" y="3527"/>
                </a:lnTo>
                <a:lnTo>
                  <a:pt x="179648" y="2310"/>
                </a:lnTo>
                <a:lnTo>
                  <a:pt x="171930" y="956"/>
                </a:lnTo>
                <a:lnTo>
                  <a:pt x="163208" y="355"/>
                </a:lnTo>
                <a:lnTo>
                  <a:pt x="158660" y="195"/>
                </a:lnTo>
                <a:lnTo>
                  <a:pt x="149373" y="2133"/>
                </a:lnTo>
                <a:lnTo>
                  <a:pt x="144674" y="3761"/>
                </a:lnTo>
                <a:lnTo>
                  <a:pt x="139954" y="5641"/>
                </a:lnTo>
                <a:lnTo>
                  <a:pt x="135219" y="7687"/>
                </a:lnTo>
                <a:lnTo>
                  <a:pt x="125726" y="12078"/>
                </a:lnTo>
                <a:lnTo>
                  <a:pt x="101935" y="23726"/>
                </a:lnTo>
                <a:lnTo>
                  <a:pt x="96380" y="26888"/>
                </a:lnTo>
                <a:lnTo>
                  <a:pt x="90295" y="30583"/>
                </a:lnTo>
                <a:lnTo>
                  <a:pt x="83857" y="34634"/>
                </a:lnTo>
                <a:lnTo>
                  <a:pt x="77978" y="38923"/>
                </a:lnTo>
                <a:lnTo>
                  <a:pt x="72471" y="43369"/>
                </a:lnTo>
                <a:lnTo>
                  <a:pt x="67212" y="47920"/>
                </a:lnTo>
                <a:lnTo>
                  <a:pt x="62119" y="52542"/>
                </a:lnTo>
                <a:lnTo>
                  <a:pt x="52226" y="61911"/>
                </a:lnTo>
                <a:lnTo>
                  <a:pt x="23383" y="90373"/>
                </a:lnTo>
                <a:lnTo>
                  <a:pt x="19405" y="95925"/>
                </a:lnTo>
                <a:lnTo>
                  <a:pt x="15960" y="102008"/>
                </a:lnTo>
                <a:lnTo>
                  <a:pt x="4727" y="125088"/>
                </a:lnTo>
                <a:lnTo>
                  <a:pt x="3000" y="129388"/>
                </a:lnTo>
                <a:lnTo>
                  <a:pt x="1848" y="133048"/>
                </a:lnTo>
                <a:lnTo>
                  <a:pt x="1080" y="136281"/>
                </a:lnTo>
                <a:lnTo>
                  <a:pt x="568" y="140025"/>
                </a:lnTo>
                <a:lnTo>
                  <a:pt x="227" y="144108"/>
                </a:lnTo>
                <a:lnTo>
                  <a:pt x="0" y="148417"/>
                </a:lnTo>
                <a:lnTo>
                  <a:pt x="642" y="152084"/>
                </a:lnTo>
                <a:lnTo>
                  <a:pt x="1864" y="155322"/>
                </a:lnTo>
                <a:lnTo>
                  <a:pt x="3472" y="158275"/>
                </a:lnTo>
                <a:lnTo>
                  <a:pt x="7375" y="163672"/>
                </a:lnTo>
                <a:lnTo>
                  <a:pt x="9528" y="166223"/>
                </a:lnTo>
                <a:lnTo>
                  <a:pt x="10962" y="168717"/>
                </a:lnTo>
                <a:lnTo>
                  <a:pt x="12557" y="173605"/>
                </a:lnTo>
                <a:lnTo>
                  <a:pt x="14569" y="175226"/>
                </a:lnTo>
                <a:lnTo>
                  <a:pt x="17498" y="176306"/>
                </a:lnTo>
                <a:lnTo>
                  <a:pt x="24987" y="177507"/>
                </a:lnTo>
                <a:lnTo>
                  <a:pt x="33606" y="178041"/>
                </a:lnTo>
                <a:lnTo>
                  <a:pt x="42729" y="178278"/>
                </a:lnTo>
                <a:lnTo>
                  <a:pt x="47384" y="178341"/>
                </a:lnTo>
                <a:lnTo>
                  <a:pt x="52075" y="177590"/>
                </a:lnTo>
                <a:lnTo>
                  <a:pt x="56790" y="176295"/>
                </a:lnTo>
                <a:lnTo>
                  <a:pt x="61521" y="174638"/>
                </a:lnTo>
                <a:lnTo>
                  <a:pt x="66262" y="173533"/>
                </a:lnTo>
                <a:lnTo>
                  <a:pt x="71010" y="172797"/>
                </a:lnTo>
                <a:lnTo>
                  <a:pt x="75763" y="172306"/>
                </a:lnTo>
                <a:lnTo>
                  <a:pt x="81313" y="171185"/>
                </a:lnTo>
                <a:lnTo>
                  <a:pt x="87395" y="169644"/>
                </a:lnTo>
                <a:lnTo>
                  <a:pt x="93830" y="167822"/>
                </a:lnTo>
                <a:lnTo>
                  <a:pt x="100502" y="165021"/>
                </a:lnTo>
                <a:lnTo>
                  <a:pt x="107331" y="161566"/>
                </a:lnTo>
                <a:lnTo>
                  <a:pt x="120474" y="154287"/>
                </a:lnTo>
                <a:lnTo>
                  <a:pt x="131608" y="148406"/>
                </a:lnTo>
                <a:lnTo>
                  <a:pt x="137593" y="145727"/>
                </a:lnTo>
                <a:lnTo>
                  <a:pt x="143964" y="143147"/>
                </a:lnTo>
                <a:lnTo>
                  <a:pt x="150593" y="140633"/>
                </a:lnTo>
                <a:lnTo>
                  <a:pt x="157394" y="137369"/>
                </a:lnTo>
                <a:lnTo>
                  <a:pt x="164308" y="133606"/>
                </a:lnTo>
                <a:lnTo>
                  <a:pt x="171300" y="129510"/>
                </a:lnTo>
                <a:lnTo>
                  <a:pt x="177548" y="125192"/>
                </a:lnTo>
                <a:lnTo>
                  <a:pt x="183301" y="120726"/>
                </a:lnTo>
                <a:lnTo>
                  <a:pt x="188724" y="116161"/>
                </a:lnTo>
                <a:lnTo>
                  <a:pt x="193133" y="111530"/>
                </a:lnTo>
                <a:lnTo>
                  <a:pt x="196866" y="106855"/>
                </a:lnTo>
                <a:lnTo>
                  <a:pt x="200148" y="102151"/>
                </a:lnTo>
                <a:lnTo>
                  <a:pt x="203924" y="97427"/>
                </a:lnTo>
                <a:lnTo>
                  <a:pt x="208029" y="92691"/>
                </a:lnTo>
                <a:lnTo>
                  <a:pt x="216029" y="83988"/>
                </a:lnTo>
                <a:lnTo>
                  <a:pt x="222231" y="77475"/>
                </a:lnTo>
                <a:lnTo>
                  <a:pt x="224996" y="73833"/>
                </a:lnTo>
                <a:lnTo>
                  <a:pt x="227633" y="69817"/>
                </a:lnTo>
                <a:lnTo>
                  <a:pt x="230185" y="65553"/>
                </a:lnTo>
                <a:lnTo>
                  <a:pt x="231092" y="61122"/>
                </a:lnTo>
                <a:lnTo>
                  <a:pt x="230903" y="56581"/>
                </a:lnTo>
                <a:lnTo>
                  <a:pt x="229984" y="51966"/>
                </a:lnTo>
                <a:lnTo>
                  <a:pt x="229371" y="48096"/>
                </a:lnTo>
                <a:lnTo>
                  <a:pt x="228962" y="44722"/>
                </a:lnTo>
                <a:lnTo>
                  <a:pt x="228689" y="41679"/>
                </a:lnTo>
                <a:lnTo>
                  <a:pt x="228508" y="38063"/>
                </a:lnTo>
                <a:lnTo>
                  <a:pt x="228306" y="29811"/>
                </a:lnTo>
                <a:lnTo>
                  <a:pt x="228145" y="834"/>
                </a:lnTo>
                <a:lnTo>
                  <a:pt x="228145" y="0"/>
                </a:lnTo>
                <a:lnTo>
                  <a:pt x="228145" y="3704"/>
                </a:lnTo>
                <a:lnTo>
                  <a:pt x="227351" y="5602"/>
                </a:lnTo>
                <a:lnTo>
                  <a:pt x="224352" y="9828"/>
                </a:lnTo>
                <a:lnTo>
                  <a:pt x="220373" y="14352"/>
                </a:lnTo>
                <a:lnTo>
                  <a:pt x="218202" y="16670"/>
                </a:lnTo>
                <a:lnTo>
                  <a:pt x="216753" y="19009"/>
                </a:lnTo>
                <a:lnTo>
                  <a:pt x="215144" y="23724"/>
                </a:lnTo>
                <a:lnTo>
                  <a:pt x="214715" y="26887"/>
                </a:lnTo>
                <a:lnTo>
                  <a:pt x="214429" y="30582"/>
                </a:lnTo>
                <a:lnTo>
                  <a:pt x="214238" y="34634"/>
                </a:lnTo>
                <a:lnTo>
                  <a:pt x="213317" y="38922"/>
                </a:lnTo>
                <a:lnTo>
                  <a:pt x="211910" y="43369"/>
                </a:lnTo>
                <a:lnTo>
                  <a:pt x="210178" y="47920"/>
                </a:lnTo>
                <a:lnTo>
                  <a:pt x="209023" y="52542"/>
                </a:lnTo>
                <a:lnTo>
                  <a:pt x="208253" y="57211"/>
                </a:lnTo>
                <a:lnTo>
                  <a:pt x="207740" y="61911"/>
                </a:lnTo>
                <a:lnTo>
                  <a:pt x="207398" y="66632"/>
                </a:lnTo>
                <a:lnTo>
                  <a:pt x="207170" y="71367"/>
                </a:lnTo>
                <a:lnTo>
                  <a:pt x="206916" y="80861"/>
                </a:lnTo>
                <a:lnTo>
                  <a:pt x="206716" y="129432"/>
                </a:lnTo>
                <a:lnTo>
                  <a:pt x="207509" y="133077"/>
                </a:lnTo>
                <a:lnTo>
                  <a:pt x="208831" y="137095"/>
                </a:lnTo>
                <a:lnTo>
                  <a:pt x="210506" y="141361"/>
                </a:lnTo>
                <a:lnTo>
                  <a:pt x="211623" y="144998"/>
                </a:lnTo>
                <a:lnTo>
                  <a:pt x="212368" y="148217"/>
                </a:lnTo>
                <a:lnTo>
                  <a:pt x="212864" y="151157"/>
                </a:lnTo>
                <a:lnTo>
                  <a:pt x="215532" y="156540"/>
                </a:lnTo>
                <a:lnTo>
                  <a:pt x="219364" y="161578"/>
                </a:lnTo>
                <a:lnTo>
                  <a:pt x="223713" y="166463"/>
                </a:lnTo>
                <a:lnTo>
                  <a:pt x="225984" y="168084"/>
                </a:lnTo>
                <a:lnTo>
                  <a:pt x="230624" y="169884"/>
                </a:lnTo>
                <a:lnTo>
                  <a:pt x="237699" y="170897"/>
                </a:lnTo>
                <a:lnTo>
                  <a:pt x="244562" y="173251"/>
                </a:lnTo>
                <a:lnTo>
                  <a:pt x="252110" y="176149"/>
                </a:lnTo>
                <a:lnTo>
                  <a:pt x="258110" y="177437"/>
                </a:lnTo>
                <a:lnTo>
                  <a:pt x="260822" y="176987"/>
                </a:lnTo>
                <a:lnTo>
                  <a:pt x="268430" y="173355"/>
                </a:lnTo>
                <a:lnTo>
                  <a:pt x="275712" y="171926"/>
                </a:lnTo>
                <a:lnTo>
                  <a:pt x="280506" y="171591"/>
                </a:lnTo>
                <a:lnTo>
                  <a:pt x="282896" y="170709"/>
                </a:lnTo>
                <a:lnTo>
                  <a:pt x="290052" y="166467"/>
                </a:lnTo>
                <a:lnTo>
                  <a:pt x="292435" y="165705"/>
                </a:lnTo>
                <a:lnTo>
                  <a:pt x="299582" y="1641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6"/>
          <p:cNvSpPr/>
          <p:nvPr/>
        </p:nvSpPr>
        <p:spPr>
          <a:xfrm>
            <a:off x="2089361" y="1378743"/>
            <a:ext cx="225215" cy="435770"/>
          </a:xfrm>
          <a:custGeom>
            <a:avLst/>
            <a:gdLst/>
            <a:ahLst/>
            <a:cxnLst/>
            <a:rect l="0" t="0" r="0" b="0"/>
            <a:pathLst>
              <a:path w="225215" h="435770">
                <a:moveTo>
                  <a:pt x="225214" y="0"/>
                </a:moveTo>
                <a:lnTo>
                  <a:pt x="208421" y="0"/>
                </a:lnTo>
                <a:lnTo>
                  <a:pt x="206081" y="794"/>
                </a:lnTo>
                <a:lnTo>
                  <a:pt x="201364" y="3793"/>
                </a:lnTo>
                <a:lnTo>
                  <a:pt x="194505" y="5655"/>
                </a:lnTo>
                <a:lnTo>
                  <a:pt x="190454" y="6151"/>
                </a:lnTo>
                <a:lnTo>
                  <a:pt x="186959" y="7276"/>
                </a:lnTo>
                <a:lnTo>
                  <a:pt x="180959" y="10642"/>
                </a:lnTo>
                <a:lnTo>
                  <a:pt x="177454" y="12651"/>
                </a:lnTo>
                <a:lnTo>
                  <a:pt x="169327" y="17000"/>
                </a:lnTo>
                <a:lnTo>
                  <a:pt x="164937" y="20065"/>
                </a:lnTo>
                <a:lnTo>
                  <a:pt x="160423" y="23695"/>
                </a:lnTo>
                <a:lnTo>
                  <a:pt x="155826" y="27703"/>
                </a:lnTo>
                <a:lnTo>
                  <a:pt x="151174" y="31169"/>
                </a:lnTo>
                <a:lnTo>
                  <a:pt x="146485" y="34273"/>
                </a:lnTo>
                <a:lnTo>
                  <a:pt x="141772" y="37136"/>
                </a:lnTo>
                <a:lnTo>
                  <a:pt x="137042" y="40633"/>
                </a:lnTo>
                <a:lnTo>
                  <a:pt x="132301" y="44551"/>
                </a:lnTo>
                <a:lnTo>
                  <a:pt x="127553" y="48751"/>
                </a:lnTo>
                <a:lnTo>
                  <a:pt x="118044" y="57651"/>
                </a:lnTo>
                <a:lnTo>
                  <a:pt x="113286" y="62246"/>
                </a:lnTo>
                <a:lnTo>
                  <a:pt x="107733" y="66898"/>
                </a:lnTo>
                <a:lnTo>
                  <a:pt x="101649" y="71586"/>
                </a:lnTo>
                <a:lnTo>
                  <a:pt x="95213" y="76299"/>
                </a:lnTo>
                <a:lnTo>
                  <a:pt x="88540" y="81822"/>
                </a:lnTo>
                <a:lnTo>
                  <a:pt x="81710" y="87886"/>
                </a:lnTo>
                <a:lnTo>
                  <a:pt x="74776" y="94309"/>
                </a:lnTo>
                <a:lnTo>
                  <a:pt x="69359" y="100179"/>
                </a:lnTo>
                <a:lnTo>
                  <a:pt x="64954" y="105680"/>
                </a:lnTo>
                <a:lnTo>
                  <a:pt x="57150" y="116819"/>
                </a:lnTo>
                <a:lnTo>
                  <a:pt x="34532" y="150351"/>
                </a:lnTo>
                <a:lnTo>
                  <a:pt x="30624" y="156590"/>
                </a:lnTo>
                <a:lnTo>
                  <a:pt x="24165" y="167756"/>
                </a:lnTo>
                <a:lnTo>
                  <a:pt x="20765" y="180127"/>
                </a:lnTo>
                <a:lnTo>
                  <a:pt x="18460" y="193563"/>
                </a:lnTo>
                <a:lnTo>
                  <a:pt x="16734" y="200480"/>
                </a:lnTo>
                <a:lnTo>
                  <a:pt x="14790" y="207472"/>
                </a:lnTo>
                <a:lnTo>
                  <a:pt x="10513" y="221591"/>
                </a:lnTo>
                <a:lnTo>
                  <a:pt x="8261" y="228690"/>
                </a:lnTo>
                <a:lnTo>
                  <a:pt x="6760" y="235804"/>
                </a:lnTo>
                <a:lnTo>
                  <a:pt x="5759" y="242928"/>
                </a:lnTo>
                <a:lnTo>
                  <a:pt x="5092" y="250058"/>
                </a:lnTo>
                <a:lnTo>
                  <a:pt x="4647" y="257193"/>
                </a:lnTo>
                <a:lnTo>
                  <a:pt x="4153" y="271471"/>
                </a:lnTo>
                <a:lnTo>
                  <a:pt x="3874" y="292896"/>
                </a:lnTo>
                <a:lnTo>
                  <a:pt x="1693" y="305066"/>
                </a:lnTo>
                <a:lnTo>
                  <a:pt x="0" y="310534"/>
                </a:lnTo>
                <a:lnTo>
                  <a:pt x="235" y="322959"/>
                </a:lnTo>
                <a:lnTo>
                  <a:pt x="2192" y="335625"/>
                </a:lnTo>
                <a:lnTo>
                  <a:pt x="3062" y="346546"/>
                </a:lnTo>
                <a:lnTo>
                  <a:pt x="7681" y="358808"/>
                </a:lnTo>
                <a:lnTo>
                  <a:pt x="19790" y="382290"/>
                </a:lnTo>
                <a:lnTo>
                  <a:pt x="24906" y="390305"/>
                </a:lnTo>
                <a:lnTo>
                  <a:pt x="27381" y="393553"/>
                </a:lnTo>
                <a:lnTo>
                  <a:pt x="34365" y="399280"/>
                </a:lnTo>
                <a:lnTo>
                  <a:pt x="38450" y="401918"/>
                </a:lnTo>
                <a:lnTo>
                  <a:pt x="45106" y="406966"/>
                </a:lnTo>
                <a:lnTo>
                  <a:pt x="51503" y="411855"/>
                </a:lnTo>
                <a:lnTo>
                  <a:pt x="55431" y="414270"/>
                </a:lnTo>
                <a:lnTo>
                  <a:pt x="59638" y="416674"/>
                </a:lnTo>
                <a:lnTo>
                  <a:pt x="66429" y="421461"/>
                </a:lnTo>
                <a:lnTo>
                  <a:pt x="69351" y="423849"/>
                </a:lnTo>
                <a:lnTo>
                  <a:pt x="72886" y="425441"/>
                </a:lnTo>
                <a:lnTo>
                  <a:pt x="76831" y="426503"/>
                </a:lnTo>
                <a:lnTo>
                  <a:pt x="81048" y="427210"/>
                </a:lnTo>
                <a:lnTo>
                  <a:pt x="87850" y="430113"/>
                </a:lnTo>
                <a:lnTo>
                  <a:pt x="93520" y="433255"/>
                </a:lnTo>
                <a:lnTo>
                  <a:pt x="100380" y="435024"/>
                </a:lnTo>
                <a:lnTo>
                  <a:pt x="103559" y="435548"/>
                </a:lnTo>
                <a:lnTo>
                  <a:pt x="109175" y="435704"/>
                </a:lnTo>
                <a:lnTo>
                  <a:pt x="118057" y="4357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7"/>
          <p:cNvSpPr/>
          <p:nvPr/>
        </p:nvSpPr>
        <p:spPr>
          <a:xfrm>
            <a:off x="2328862" y="1535906"/>
            <a:ext cx="228601" cy="207161"/>
          </a:xfrm>
          <a:custGeom>
            <a:avLst/>
            <a:gdLst/>
            <a:ahLst/>
            <a:cxnLst/>
            <a:rect l="0" t="0" r="0" b="0"/>
            <a:pathLst>
              <a:path w="228601" h="207161">
                <a:moveTo>
                  <a:pt x="0" y="0"/>
                </a:moveTo>
                <a:lnTo>
                  <a:pt x="0" y="3792"/>
                </a:lnTo>
                <a:lnTo>
                  <a:pt x="794" y="4909"/>
                </a:lnTo>
                <a:lnTo>
                  <a:pt x="2117" y="5654"/>
                </a:lnTo>
                <a:lnTo>
                  <a:pt x="3792" y="6150"/>
                </a:lnTo>
                <a:lnTo>
                  <a:pt x="4910" y="7275"/>
                </a:lnTo>
                <a:lnTo>
                  <a:pt x="5654" y="8819"/>
                </a:lnTo>
                <a:lnTo>
                  <a:pt x="6151" y="10642"/>
                </a:lnTo>
                <a:lnTo>
                  <a:pt x="7276" y="11857"/>
                </a:lnTo>
                <a:lnTo>
                  <a:pt x="8819" y="12667"/>
                </a:lnTo>
                <a:lnTo>
                  <a:pt x="10642" y="13207"/>
                </a:lnTo>
                <a:lnTo>
                  <a:pt x="14784" y="15924"/>
                </a:lnTo>
                <a:lnTo>
                  <a:pt x="21578" y="21916"/>
                </a:lnTo>
                <a:lnTo>
                  <a:pt x="27053" y="26409"/>
                </a:lnTo>
                <a:lnTo>
                  <a:pt x="30735" y="28718"/>
                </a:lnTo>
                <a:lnTo>
                  <a:pt x="34778" y="31052"/>
                </a:lnTo>
                <a:lnTo>
                  <a:pt x="38266" y="34195"/>
                </a:lnTo>
                <a:lnTo>
                  <a:pt x="41386" y="37878"/>
                </a:lnTo>
                <a:lnTo>
                  <a:pt x="44260" y="41921"/>
                </a:lnTo>
                <a:lnTo>
                  <a:pt x="47763" y="45409"/>
                </a:lnTo>
                <a:lnTo>
                  <a:pt x="51686" y="48529"/>
                </a:lnTo>
                <a:lnTo>
                  <a:pt x="55888" y="51403"/>
                </a:lnTo>
                <a:lnTo>
                  <a:pt x="59484" y="54906"/>
                </a:lnTo>
                <a:lnTo>
                  <a:pt x="62675" y="58829"/>
                </a:lnTo>
                <a:lnTo>
                  <a:pt x="65596" y="63032"/>
                </a:lnTo>
                <a:lnTo>
                  <a:pt x="69130" y="66627"/>
                </a:lnTo>
                <a:lnTo>
                  <a:pt x="73075" y="69818"/>
                </a:lnTo>
                <a:lnTo>
                  <a:pt x="77291" y="72739"/>
                </a:lnTo>
                <a:lnTo>
                  <a:pt x="81690" y="76274"/>
                </a:lnTo>
                <a:lnTo>
                  <a:pt x="86210" y="80218"/>
                </a:lnTo>
                <a:lnTo>
                  <a:pt x="90811" y="84435"/>
                </a:lnTo>
                <a:lnTo>
                  <a:pt x="100156" y="93354"/>
                </a:lnTo>
                <a:lnTo>
                  <a:pt x="104871" y="97954"/>
                </a:lnTo>
                <a:lnTo>
                  <a:pt x="110395" y="102609"/>
                </a:lnTo>
                <a:lnTo>
                  <a:pt x="116459" y="107300"/>
                </a:lnTo>
                <a:lnTo>
                  <a:pt x="122883" y="112014"/>
                </a:lnTo>
                <a:lnTo>
                  <a:pt x="128753" y="116745"/>
                </a:lnTo>
                <a:lnTo>
                  <a:pt x="134254" y="121486"/>
                </a:lnTo>
                <a:lnTo>
                  <a:pt x="139509" y="126234"/>
                </a:lnTo>
                <a:lnTo>
                  <a:pt x="149581" y="135744"/>
                </a:lnTo>
                <a:lnTo>
                  <a:pt x="177180" y="162918"/>
                </a:lnTo>
                <a:lnTo>
                  <a:pt x="186994" y="172714"/>
                </a:lnTo>
                <a:lnTo>
                  <a:pt x="190544" y="175468"/>
                </a:lnTo>
                <a:lnTo>
                  <a:pt x="194498" y="178097"/>
                </a:lnTo>
                <a:lnTo>
                  <a:pt x="198722" y="180644"/>
                </a:lnTo>
                <a:lnTo>
                  <a:pt x="201537" y="183135"/>
                </a:lnTo>
                <a:lnTo>
                  <a:pt x="203415" y="185590"/>
                </a:lnTo>
                <a:lnTo>
                  <a:pt x="206294" y="190434"/>
                </a:lnTo>
                <a:lnTo>
                  <a:pt x="210220" y="195233"/>
                </a:lnTo>
                <a:lnTo>
                  <a:pt x="212378" y="196830"/>
                </a:lnTo>
                <a:lnTo>
                  <a:pt x="216892" y="198605"/>
                </a:lnTo>
                <a:lnTo>
                  <a:pt x="218413" y="199872"/>
                </a:lnTo>
                <a:lnTo>
                  <a:pt x="219428" y="201511"/>
                </a:lnTo>
                <a:lnTo>
                  <a:pt x="221337" y="206837"/>
                </a:lnTo>
                <a:lnTo>
                  <a:pt x="228303" y="207160"/>
                </a:lnTo>
                <a:lnTo>
                  <a:pt x="228468" y="205048"/>
                </a:lnTo>
                <a:lnTo>
                  <a:pt x="228600" y="200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8"/>
          <p:cNvSpPr/>
          <p:nvPr/>
        </p:nvSpPr>
        <p:spPr>
          <a:xfrm>
            <a:off x="2264568" y="1521618"/>
            <a:ext cx="264320" cy="214314"/>
          </a:xfrm>
          <a:custGeom>
            <a:avLst/>
            <a:gdLst/>
            <a:ahLst/>
            <a:cxnLst/>
            <a:rect l="0" t="0" r="0" b="0"/>
            <a:pathLst>
              <a:path w="264320" h="214314">
                <a:moveTo>
                  <a:pt x="264319" y="0"/>
                </a:moveTo>
                <a:lnTo>
                  <a:pt x="258168" y="6151"/>
                </a:lnTo>
                <a:lnTo>
                  <a:pt x="257617" y="8819"/>
                </a:lnTo>
                <a:lnTo>
                  <a:pt x="257469" y="10642"/>
                </a:lnTo>
                <a:lnTo>
                  <a:pt x="256578" y="12651"/>
                </a:lnTo>
                <a:lnTo>
                  <a:pt x="251530" y="19271"/>
                </a:lnTo>
                <a:lnTo>
                  <a:pt x="247258" y="23911"/>
                </a:lnTo>
                <a:lnTo>
                  <a:pt x="240390" y="30986"/>
                </a:lnTo>
                <a:lnTo>
                  <a:pt x="216266" y="55190"/>
                </a:lnTo>
                <a:lnTo>
                  <a:pt x="210852" y="59812"/>
                </a:lnTo>
                <a:lnTo>
                  <a:pt x="204862" y="64481"/>
                </a:lnTo>
                <a:lnTo>
                  <a:pt x="198487" y="69181"/>
                </a:lnTo>
                <a:lnTo>
                  <a:pt x="185054" y="78637"/>
                </a:lnTo>
                <a:lnTo>
                  <a:pt x="178138" y="83381"/>
                </a:lnTo>
                <a:lnTo>
                  <a:pt x="171940" y="88131"/>
                </a:lnTo>
                <a:lnTo>
                  <a:pt x="166221" y="92885"/>
                </a:lnTo>
                <a:lnTo>
                  <a:pt x="160820" y="97643"/>
                </a:lnTo>
                <a:lnTo>
                  <a:pt x="154838" y="102401"/>
                </a:lnTo>
                <a:lnTo>
                  <a:pt x="148470" y="107161"/>
                </a:lnTo>
                <a:lnTo>
                  <a:pt x="141842" y="111922"/>
                </a:lnTo>
                <a:lnTo>
                  <a:pt x="135837" y="116684"/>
                </a:lnTo>
                <a:lnTo>
                  <a:pt x="130245" y="121445"/>
                </a:lnTo>
                <a:lnTo>
                  <a:pt x="124930" y="126207"/>
                </a:lnTo>
                <a:lnTo>
                  <a:pt x="119006" y="130970"/>
                </a:lnTo>
                <a:lnTo>
                  <a:pt x="112675" y="135732"/>
                </a:lnTo>
                <a:lnTo>
                  <a:pt x="99290" y="145257"/>
                </a:lnTo>
                <a:lnTo>
                  <a:pt x="64199" y="169069"/>
                </a:lnTo>
                <a:lnTo>
                  <a:pt x="57881" y="173038"/>
                </a:lnTo>
                <a:lnTo>
                  <a:pt x="52081" y="176477"/>
                </a:lnTo>
                <a:lnTo>
                  <a:pt x="46627" y="179564"/>
                </a:lnTo>
                <a:lnTo>
                  <a:pt x="36334" y="185111"/>
                </a:lnTo>
                <a:lnTo>
                  <a:pt x="31366" y="187701"/>
                </a:lnTo>
                <a:lnTo>
                  <a:pt x="23730" y="192696"/>
                </a:lnTo>
                <a:lnTo>
                  <a:pt x="17691" y="197561"/>
                </a:lnTo>
                <a:lnTo>
                  <a:pt x="12361" y="202370"/>
                </a:lnTo>
                <a:lnTo>
                  <a:pt x="9828" y="203970"/>
                </a:lnTo>
                <a:lnTo>
                  <a:pt x="2177" y="206537"/>
                </a:lnTo>
                <a:lnTo>
                  <a:pt x="1451" y="206748"/>
                </a:lnTo>
                <a:lnTo>
                  <a:pt x="968" y="207682"/>
                </a:lnTo>
                <a:lnTo>
                  <a:pt x="0" y="214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9"/>
          <p:cNvSpPr/>
          <p:nvPr/>
        </p:nvSpPr>
        <p:spPr>
          <a:xfrm>
            <a:off x="2643187" y="1614487"/>
            <a:ext cx="228601" cy="21432"/>
          </a:xfrm>
          <a:custGeom>
            <a:avLst/>
            <a:gdLst/>
            <a:ahLst/>
            <a:cxnLst/>
            <a:rect l="0" t="0" r="0" b="0"/>
            <a:pathLst>
              <a:path w="228601" h="21432">
                <a:moveTo>
                  <a:pt x="0" y="21431"/>
                </a:moveTo>
                <a:lnTo>
                  <a:pt x="7585" y="17639"/>
                </a:lnTo>
                <a:lnTo>
                  <a:pt x="11406" y="16522"/>
                </a:lnTo>
                <a:lnTo>
                  <a:pt x="15542" y="15777"/>
                </a:lnTo>
                <a:lnTo>
                  <a:pt x="19886" y="15280"/>
                </a:lnTo>
                <a:lnTo>
                  <a:pt x="25164" y="14949"/>
                </a:lnTo>
                <a:lnTo>
                  <a:pt x="37378" y="14582"/>
                </a:lnTo>
                <a:lnTo>
                  <a:pt x="61434" y="14375"/>
                </a:lnTo>
                <a:lnTo>
                  <a:pt x="69531" y="13552"/>
                </a:lnTo>
                <a:lnTo>
                  <a:pt x="77310" y="12210"/>
                </a:lnTo>
                <a:lnTo>
                  <a:pt x="84878" y="10521"/>
                </a:lnTo>
                <a:lnTo>
                  <a:pt x="93098" y="9395"/>
                </a:lnTo>
                <a:lnTo>
                  <a:pt x="101753" y="8645"/>
                </a:lnTo>
                <a:lnTo>
                  <a:pt x="110698" y="8144"/>
                </a:lnTo>
                <a:lnTo>
                  <a:pt x="126986" y="7588"/>
                </a:lnTo>
                <a:lnTo>
                  <a:pt x="156846" y="7232"/>
                </a:lnTo>
                <a:lnTo>
                  <a:pt x="178500" y="7170"/>
                </a:lnTo>
                <a:lnTo>
                  <a:pt x="184881" y="6367"/>
                </a:lnTo>
                <a:lnTo>
                  <a:pt x="190723" y="5039"/>
                </a:lnTo>
                <a:lnTo>
                  <a:pt x="196205" y="3359"/>
                </a:lnTo>
                <a:lnTo>
                  <a:pt x="200653" y="2239"/>
                </a:lnTo>
                <a:lnTo>
                  <a:pt x="204413" y="1493"/>
                </a:lnTo>
                <a:lnTo>
                  <a:pt x="207713" y="995"/>
                </a:lnTo>
                <a:lnTo>
                  <a:pt x="213496" y="442"/>
                </a:lnTo>
                <a:lnTo>
                  <a:pt x="219884" y="87"/>
                </a:lnTo>
                <a:lnTo>
                  <a:pt x="226903" y="12"/>
                </a:lnTo>
                <a:lnTo>
                  <a:pt x="22860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0"/>
          <p:cNvSpPr/>
          <p:nvPr/>
        </p:nvSpPr>
        <p:spPr>
          <a:xfrm>
            <a:off x="2928937" y="1450184"/>
            <a:ext cx="235745" cy="221451"/>
          </a:xfrm>
          <a:custGeom>
            <a:avLst/>
            <a:gdLst/>
            <a:ahLst/>
            <a:cxnLst/>
            <a:rect l="0" t="0" r="0" b="0"/>
            <a:pathLst>
              <a:path w="235745" h="221451">
                <a:moveTo>
                  <a:pt x="0" y="28572"/>
                </a:moveTo>
                <a:lnTo>
                  <a:pt x="3792" y="28572"/>
                </a:lnTo>
                <a:lnTo>
                  <a:pt x="5703" y="27778"/>
                </a:lnTo>
                <a:lnTo>
                  <a:pt x="12185" y="22869"/>
                </a:lnTo>
                <a:lnTo>
                  <a:pt x="16793" y="18629"/>
                </a:lnTo>
                <a:lnTo>
                  <a:pt x="23603" y="14099"/>
                </a:lnTo>
                <a:lnTo>
                  <a:pt x="27642" y="11779"/>
                </a:lnTo>
                <a:lnTo>
                  <a:pt x="36362" y="7085"/>
                </a:lnTo>
                <a:lnTo>
                  <a:pt x="40910" y="4723"/>
                </a:lnTo>
                <a:lnTo>
                  <a:pt x="45530" y="3147"/>
                </a:lnTo>
                <a:lnTo>
                  <a:pt x="50197" y="2097"/>
                </a:lnTo>
                <a:lnTo>
                  <a:pt x="54896" y="1397"/>
                </a:lnTo>
                <a:lnTo>
                  <a:pt x="59616" y="930"/>
                </a:lnTo>
                <a:lnTo>
                  <a:pt x="64350" y="619"/>
                </a:lnTo>
                <a:lnTo>
                  <a:pt x="69094" y="412"/>
                </a:lnTo>
                <a:lnTo>
                  <a:pt x="80715" y="181"/>
                </a:lnTo>
                <a:lnTo>
                  <a:pt x="127112" y="0"/>
                </a:lnTo>
                <a:lnTo>
                  <a:pt x="129985" y="793"/>
                </a:lnTo>
                <a:lnTo>
                  <a:pt x="131901" y="2115"/>
                </a:lnTo>
                <a:lnTo>
                  <a:pt x="136713" y="7768"/>
                </a:lnTo>
                <a:lnTo>
                  <a:pt x="138767" y="9940"/>
                </a:lnTo>
                <a:lnTo>
                  <a:pt x="140136" y="12976"/>
                </a:lnTo>
                <a:lnTo>
                  <a:pt x="141049" y="16587"/>
                </a:lnTo>
                <a:lnTo>
                  <a:pt x="141658" y="20582"/>
                </a:lnTo>
                <a:lnTo>
                  <a:pt x="142334" y="27137"/>
                </a:lnTo>
                <a:lnTo>
                  <a:pt x="142514" y="29997"/>
                </a:lnTo>
                <a:lnTo>
                  <a:pt x="141841" y="33490"/>
                </a:lnTo>
                <a:lnTo>
                  <a:pt x="140598" y="37407"/>
                </a:lnTo>
                <a:lnTo>
                  <a:pt x="138976" y="41606"/>
                </a:lnTo>
                <a:lnTo>
                  <a:pt x="137101" y="45992"/>
                </a:lnTo>
                <a:lnTo>
                  <a:pt x="132900" y="55100"/>
                </a:lnTo>
                <a:lnTo>
                  <a:pt x="130669" y="60545"/>
                </a:lnTo>
                <a:lnTo>
                  <a:pt x="128388" y="66556"/>
                </a:lnTo>
                <a:lnTo>
                  <a:pt x="126073" y="72944"/>
                </a:lnTo>
                <a:lnTo>
                  <a:pt x="122942" y="78791"/>
                </a:lnTo>
                <a:lnTo>
                  <a:pt x="119268" y="84276"/>
                </a:lnTo>
                <a:lnTo>
                  <a:pt x="115231" y="89521"/>
                </a:lnTo>
                <a:lnTo>
                  <a:pt x="111746" y="94604"/>
                </a:lnTo>
                <a:lnTo>
                  <a:pt x="108628" y="99581"/>
                </a:lnTo>
                <a:lnTo>
                  <a:pt x="105756" y="104486"/>
                </a:lnTo>
                <a:lnTo>
                  <a:pt x="101460" y="109344"/>
                </a:lnTo>
                <a:lnTo>
                  <a:pt x="96215" y="114170"/>
                </a:lnTo>
                <a:lnTo>
                  <a:pt x="90337" y="118975"/>
                </a:lnTo>
                <a:lnTo>
                  <a:pt x="84831" y="123765"/>
                </a:lnTo>
                <a:lnTo>
                  <a:pt x="79573" y="128547"/>
                </a:lnTo>
                <a:lnTo>
                  <a:pt x="74480" y="133322"/>
                </a:lnTo>
                <a:lnTo>
                  <a:pt x="70291" y="138093"/>
                </a:lnTo>
                <a:lnTo>
                  <a:pt x="66704" y="142861"/>
                </a:lnTo>
                <a:lnTo>
                  <a:pt x="63520" y="147627"/>
                </a:lnTo>
                <a:lnTo>
                  <a:pt x="59015" y="152392"/>
                </a:lnTo>
                <a:lnTo>
                  <a:pt x="53631" y="157156"/>
                </a:lnTo>
                <a:lnTo>
                  <a:pt x="47660" y="161920"/>
                </a:lnTo>
                <a:lnTo>
                  <a:pt x="42886" y="166683"/>
                </a:lnTo>
                <a:lnTo>
                  <a:pt x="38909" y="171446"/>
                </a:lnTo>
                <a:lnTo>
                  <a:pt x="35465" y="176209"/>
                </a:lnTo>
                <a:lnTo>
                  <a:pt x="32374" y="180178"/>
                </a:lnTo>
                <a:lnTo>
                  <a:pt x="26824" y="186704"/>
                </a:lnTo>
                <a:lnTo>
                  <a:pt x="19595" y="192251"/>
                </a:lnTo>
                <a:lnTo>
                  <a:pt x="15444" y="194841"/>
                </a:lnTo>
                <a:lnTo>
                  <a:pt x="12678" y="197362"/>
                </a:lnTo>
                <a:lnTo>
                  <a:pt x="10833" y="199836"/>
                </a:lnTo>
                <a:lnTo>
                  <a:pt x="8783" y="204702"/>
                </a:lnTo>
                <a:lnTo>
                  <a:pt x="7873" y="209510"/>
                </a:lnTo>
                <a:lnTo>
                  <a:pt x="8424" y="211110"/>
                </a:lnTo>
                <a:lnTo>
                  <a:pt x="9584" y="212176"/>
                </a:lnTo>
                <a:lnTo>
                  <a:pt x="11152" y="212887"/>
                </a:lnTo>
                <a:lnTo>
                  <a:pt x="17151" y="217680"/>
                </a:lnTo>
                <a:lnTo>
                  <a:pt x="20165" y="218938"/>
                </a:lnTo>
                <a:lnTo>
                  <a:pt x="23762" y="219776"/>
                </a:lnTo>
                <a:lnTo>
                  <a:pt x="27748" y="220335"/>
                </a:lnTo>
                <a:lnTo>
                  <a:pt x="34293" y="220956"/>
                </a:lnTo>
                <a:lnTo>
                  <a:pt x="41435" y="221232"/>
                </a:lnTo>
                <a:lnTo>
                  <a:pt x="121216" y="221450"/>
                </a:lnTo>
                <a:lnTo>
                  <a:pt x="129229" y="220658"/>
                </a:lnTo>
                <a:lnTo>
                  <a:pt x="137747" y="219335"/>
                </a:lnTo>
                <a:lnTo>
                  <a:pt x="146600" y="217660"/>
                </a:lnTo>
                <a:lnTo>
                  <a:pt x="154089" y="216543"/>
                </a:lnTo>
                <a:lnTo>
                  <a:pt x="160670" y="215798"/>
                </a:lnTo>
                <a:lnTo>
                  <a:pt x="166645" y="215302"/>
                </a:lnTo>
                <a:lnTo>
                  <a:pt x="173009" y="214971"/>
                </a:lnTo>
                <a:lnTo>
                  <a:pt x="186430" y="214603"/>
                </a:lnTo>
                <a:lnTo>
                  <a:pt x="192549" y="213712"/>
                </a:lnTo>
                <a:lnTo>
                  <a:pt x="198216" y="212323"/>
                </a:lnTo>
                <a:lnTo>
                  <a:pt x="203582" y="210604"/>
                </a:lnTo>
                <a:lnTo>
                  <a:pt x="207952" y="209458"/>
                </a:lnTo>
                <a:lnTo>
                  <a:pt x="214925" y="208184"/>
                </a:lnTo>
                <a:lnTo>
                  <a:pt x="220670" y="207618"/>
                </a:lnTo>
                <a:lnTo>
                  <a:pt x="225869" y="207367"/>
                </a:lnTo>
                <a:lnTo>
                  <a:pt x="230826" y="207255"/>
                </a:lnTo>
                <a:lnTo>
                  <a:pt x="232465" y="206431"/>
                </a:lnTo>
                <a:lnTo>
                  <a:pt x="233558" y="205089"/>
                </a:lnTo>
                <a:lnTo>
                  <a:pt x="235744" y="2000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1"/>
          <p:cNvSpPr/>
          <p:nvPr/>
        </p:nvSpPr>
        <p:spPr>
          <a:xfrm>
            <a:off x="3186112" y="1314450"/>
            <a:ext cx="198903" cy="492822"/>
          </a:xfrm>
          <a:custGeom>
            <a:avLst/>
            <a:gdLst/>
            <a:ahLst/>
            <a:cxnLst/>
            <a:rect l="0" t="0" r="0" b="0"/>
            <a:pathLst>
              <a:path w="198903" h="492822">
                <a:moveTo>
                  <a:pt x="0" y="0"/>
                </a:moveTo>
                <a:lnTo>
                  <a:pt x="7057" y="0"/>
                </a:lnTo>
                <a:lnTo>
                  <a:pt x="7118" y="3792"/>
                </a:lnTo>
                <a:lnTo>
                  <a:pt x="7920" y="4909"/>
                </a:lnTo>
                <a:lnTo>
                  <a:pt x="9249" y="5654"/>
                </a:lnTo>
                <a:lnTo>
                  <a:pt x="10929" y="6150"/>
                </a:lnTo>
                <a:lnTo>
                  <a:pt x="14911" y="8819"/>
                </a:lnTo>
                <a:lnTo>
                  <a:pt x="20121" y="12650"/>
                </a:lnTo>
                <a:lnTo>
                  <a:pt x="23733" y="14783"/>
                </a:lnTo>
                <a:lnTo>
                  <a:pt x="27728" y="16999"/>
                </a:lnTo>
                <a:lnTo>
                  <a:pt x="36401" y="21578"/>
                </a:lnTo>
                <a:lnTo>
                  <a:pt x="54904" y="30985"/>
                </a:lnTo>
                <a:lnTo>
                  <a:pt x="59621" y="34150"/>
                </a:lnTo>
                <a:lnTo>
                  <a:pt x="64354" y="37848"/>
                </a:lnTo>
                <a:lnTo>
                  <a:pt x="69096" y="41900"/>
                </a:lnTo>
                <a:lnTo>
                  <a:pt x="74639" y="46190"/>
                </a:lnTo>
                <a:lnTo>
                  <a:pt x="80716" y="50637"/>
                </a:lnTo>
                <a:lnTo>
                  <a:pt x="87148" y="55189"/>
                </a:lnTo>
                <a:lnTo>
                  <a:pt x="93023" y="59811"/>
                </a:lnTo>
                <a:lnTo>
                  <a:pt x="98528" y="64480"/>
                </a:lnTo>
                <a:lnTo>
                  <a:pt x="103786" y="69180"/>
                </a:lnTo>
                <a:lnTo>
                  <a:pt x="109672" y="73901"/>
                </a:lnTo>
                <a:lnTo>
                  <a:pt x="115977" y="78636"/>
                </a:lnTo>
                <a:lnTo>
                  <a:pt x="122562" y="83380"/>
                </a:lnTo>
                <a:lnTo>
                  <a:pt x="128539" y="88924"/>
                </a:lnTo>
                <a:lnTo>
                  <a:pt x="134112" y="95001"/>
                </a:lnTo>
                <a:lnTo>
                  <a:pt x="139414" y="101434"/>
                </a:lnTo>
                <a:lnTo>
                  <a:pt x="145330" y="107310"/>
                </a:lnTo>
                <a:lnTo>
                  <a:pt x="151655" y="112815"/>
                </a:lnTo>
                <a:lnTo>
                  <a:pt x="158254" y="118072"/>
                </a:lnTo>
                <a:lnTo>
                  <a:pt x="163446" y="123958"/>
                </a:lnTo>
                <a:lnTo>
                  <a:pt x="167702" y="130264"/>
                </a:lnTo>
                <a:lnTo>
                  <a:pt x="171333" y="136849"/>
                </a:lnTo>
                <a:lnTo>
                  <a:pt x="177483" y="150515"/>
                </a:lnTo>
                <a:lnTo>
                  <a:pt x="182863" y="163733"/>
                </a:lnTo>
                <a:lnTo>
                  <a:pt x="187899" y="174899"/>
                </a:lnTo>
                <a:lnTo>
                  <a:pt x="190667" y="187270"/>
                </a:lnTo>
                <a:lnTo>
                  <a:pt x="192691" y="200706"/>
                </a:lnTo>
                <a:lnTo>
                  <a:pt x="196236" y="214615"/>
                </a:lnTo>
                <a:lnTo>
                  <a:pt x="197499" y="222451"/>
                </a:lnTo>
                <a:lnTo>
                  <a:pt x="198341" y="230851"/>
                </a:lnTo>
                <a:lnTo>
                  <a:pt x="198902" y="239625"/>
                </a:lnTo>
                <a:lnTo>
                  <a:pt x="198483" y="247856"/>
                </a:lnTo>
                <a:lnTo>
                  <a:pt x="197409" y="255725"/>
                </a:lnTo>
                <a:lnTo>
                  <a:pt x="193306" y="270818"/>
                </a:lnTo>
                <a:lnTo>
                  <a:pt x="189990" y="278176"/>
                </a:lnTo>
                <a:lnTo>
                  <a:pt x="186191" y="285463"/>
                </a:lnTo>
                <a:lnTo>
                  <a:pt x="182865" y="292702"/>
                </a:lnTo>
                <a:lnTo>
                  <a:pt x="177052" y="307096"/>
                </a:lnTo>
                <a:lnTo>
                  <a:pt x="171824" y="321430"/>
                </a:lnTo>
                <a:lnTo>
                  <a:pt x="166060" y="335739"/>
                </a:lnTo>
                <a:lnTo>
                  <a:pt x="162300" y="342888"/>
                </a:lnTo>
                <a:lnTo>
                  <a:pt x="158206" y="350036"/>
                </a:lnTo>
                <a:lnTo>
                  <a:pt x="153890" y="356388"/>
                </a:lnTo>
                <a:lnTo>
                  <a:pt x="149425" y="362211"/>
                </a:lnTo>
                <a:lnTo>
                  <a:pt x="144860" y="367680"/>
                </a:lnTo>
                <a:lnTo>
                  <a:pt x="140229" y="373707"/>
                </a:lnTo>
                <a:lnTo>
                  <a:pt x="135555" y="380107"/>
                </a:lnTo>
                <a:lnTo>
                  <a:pt x="130852" y="386755"/>
                </a:lnTo>
                <a:lnTo>
                  <a:pt x="126128" y="392774"/>
                </a:lnTo>
                <a:lnTo>
                  <a:pt x="121392" y="398374"/>
                </a:lnTo>
                <a:lnTo>
                  <a:pt x="116647" y="403695"/>
                </a:lnTo>
                <a:lnTo>
                  <a:pt x="111896" y="409624"/>
                </a:lnTo>
                <a:lnTo>
                  <a:pt x="107141" y="415957"/>
                </a:lnTo>
                <a:lnTo>
                  <a:pt x="102383" y="422561"/>
                </a:lnTo>
                <a:lnTo>
                  <a:pt x="96831" y="428551"/>
                </a:lnTo>
                <a:lnTo>
                  <a:pt x="90748" y="434132"/>
                </a:lnTo>
                <a:lnTo>
                  <a:pt x="84311" y="439440"/>
                </a:lnTo>
                <a:lnTo>
                  <a:pt x="79226" y="443772"/>
                </a:lnTo>
                <a:lnTo>
                  <a:pt x="75042" y="447454"/>
                </a:lnTo>
                <a:lnTo>
                  <a:pt x="71460" y="450703"/>
                </a:lnTo>
                <a:lnTo>
                  <a:pt x="66690" y="454456"/>
                </a:lnTo>
                <a:lnTo>
                  <a:pt x="61128" y="458545"/>
                </a:lnTo>
                <a:lnTo>
                  <a:pt x="55040" y="462859"/>
                </a:lnTo>
                <a:lnTo>
                  <a:pt x="49393" y="465735"/>
                </a:lnTo>
                <a:lnTo>
                  <a:pt x="44041" y="467652"/>
                </a:lnTo>
                <a:lnTo>
                  <a:pt x="38886" y="468931"/>
                </a:lnTo>
                <a:lnTo>
                  <a:pt x="34655" y="470577"/>
                </a:lnTo>
                <a:lnTo>
                  <a:pt x="31041" y="472468"/>
                </a:lnTo>
                <a:lnTo>
                  <a:pt x="24909" y="476685"/>
                </a:lnTo>
                <a:lnTo>
                  <a:pt x="19537" y="481206"/>
                </a:lnTo>
                <a:lnTo>
                  <a:pt x="14531" y="485666"/>
                </a:lnTo>
                <a:lnTo>
                  <a:pt x="7243" y="492821"/>
                </a:lnTo>
                <a:lnTo>
                  <a:pt x="7144" y="4857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2"/>
          <p:cNvSpPr/>
          <p:nvPr/>
        </p:nvSpPr>
        <p:spPr>
          <a:xfrm>
            <a:off x="3415105" y="1207301"/>
            <a:ext cx="206777" cy="121428"/>
          </a:xfrm>
          <a:custGeom>
            <a:avLst/>
            <a:gdLst/>
            <a:ahLst/>
            <a:cxnLst/>
            <a:rect l="0" t="0" r="0" b="0"/>
            <a:pathLst>
              <a:path w="206777" h="121428">
                <a:moveTo>
                  <a:pt x="13895" y="57142"/>
                </a:moveTo>
                <a:lnTo>
                  <a:pt x="13895" y="50293"/>
                </a:lnTo>
                <a:lnTo>
                  <a:pt x="11778" y="48013"/>
                </a:lnTo>
                <a:lnTo>
                  <a:pt x="7744" y="43874"/>
                </a:lnTo>
                <a:lnTo>
                  <a:pt x="7192" y="41191"/>
                </a:lnTo>
                <a:lnTo>
                  <a:pt x="7045" y="39364"/>
                </a:lnTo>
                <a:lnTo>
                  <a:pt x="6947" y="37353"/>
                </a:lnTo>
                <a:lnTo>
                  <a:pt x="6777" y="29881"/>
                </a:lnTo>
                <a:lnTo>
                  <a:pt x="6759" y="25164"/>
                </a:lnTo>
                <a:lnTo>
                  <a:pt x="7550" y="23917"/>
                </a:lnTo>
                <a:lnTo>
                  <a:pt x="8871" y="23086"/>
                </a:lnTo>
                <a:lnTo>
                  <a:pt x="10545" y="22532"/>
                </a:lnTo>
                <a:lnTo>
                  <a:pt x="11662" y="21369"/>
                </a:lnTo>
                <a:lnTo>
                  <a:pt x="12406" y="19799"/>
                </a:lnTo>
                <a:lnTo>
                  <a:pt x="12902" y="17960"/>
                </a:lnTo>
                <a:lnTo>
                  <a:pt x="14027" y="15939"/>
                </a:lnTo>
                <a:lnTo>
                  <a:pt x="15570" y="13799"/>
                </a:lnTo>
                <a:lnTo>
                  <a:pt x="17393" y="11578"/>
                </a:lnTo>
                <a:lnTo>
                  <a:pt x="19402" y="10097"/>
                </a:lnTo>
                <a:lnTo>
                  <a:pt x="23750" y="8452"/>
                </a:lnTo>
                <a:lnTo>
                  <a:pt x="28329" y="7721"/>
                </a:lnTo>
                <a:lnTo>
                  <a:pt x="30661" y="7526"/>
                </a:lnTo>
                <a:lnTo>
                  <a:pt x="33010" y="6602"/>
                </a:lnTo>
                <a:lnTo>
                  <a:pt x="37736" y="3459"/>
                </a:lnTo>
                <a:lnTo>
                  <a:pt x="40901" y="2304"/>
                </a:lnTo>
                <a:lnTo>
                  <a:pt x="44599" y="1533"/>
                </a:lnTo>
                <a:lnTo>
                  <a:pt x="48652" y="1020"/>
                </a:lnTo>
                <a:lnTo>
                  <a:pt x="52147" y="677"/>
                </a:lnTo>
                <a:lnTo>
                  <a:pt x="58148" y="297"/>
                </a:lnTo>
                <a:lnTo>
                  <a:pt x="65577" y="128"/>
                </a:lnTo>
                <a:lnTo>
                  <a:pt x="87394" y="0"/>
                </a:lnTo>
                <a:lnTo>
                  <a:pt x="89881" y="791"/>
                </a:lnTo>
                <a:lnTo>
                  <a:pt x="94762" y="3787"/>
                </a:lnTo>
                <a:lnTo>
                  <a:pt x="99577" y="5648"/>
                </a:lnTo>
                <a:lnTo>
                  <a:pt x="105344" y="6842"/>
                </a:lnTo>
                <a:lnTo>
                  <a:pt x="105817" y="7734"/>
                </a:lnTo>
                <a:lnTo>
                  <a:pt x="106343" y="10841"/>
                </a:lnTo>
                <a:lnTo>
                  <a:pt x="106483" y="12781"/>
                </a:lnTo>
                <a:lnTo>
                  <a:pt x="106576" y="14868"/>
                </a:lnTo>
                <a:lnTo>
                  <a:pt x="106639" y="17053"/>
                </a:lnTo>
                <a:lnTo>
                  <a:pt x="105887" y="19304"/>
                </a:lnTo>
                <a:lnTo>
                  <a:pt x="104591" y="21598"/>
                </a:lnTo>
                <a:lnTo>
                  <a:pt x="102934" y="23921"/>
                </a:lnTo>
                <a:lnTo>
                  <a:pt x="101035" y="27057"/>
                </a:lnTo>
                <a:lnTo>
                  <a:pt x="98976" y="30736"/>
                </a:lnTo>
                <a:lnTo>
                  <a:pt x="96809" y="34775"/>
                </a:lnTo>
                <a:lnTo>
                  <a:pt x="94571" y="38262"/>
                </a:lnTo>
                <a:lnTo>
                  <a:pt x="92285" y="41381"/>
                </a:lnTo>
                <a:lnTo>
                  <a:pt x="89967" y="44253"/>
                </a:lnTo>
                <a:lnTo>
                  <a:pt x="87628" y="46962"/>
                </a:lnTo>
                <a:lnTo>
                  <a:pt x="85275" y="49562"/>
                </a:lnTo>
                <a:lnTo>
                  <a:pt x="82913" y="52089"/>
                </a:lnTo>
                <a:lnTo>
                  <a:pt x="80544" y="55361"/>
                </a:lnTo>
                <a:lnTo>
                  <a:pt x="78172" y="59130"/>
                </a:lnTo>
                <a:lnTo>
                  <a:pt x="75796" y="63230"/>
                </a:lnTo>
                <a:lnTo>
                  <a:pt x="72625" y="66757"/>
                </a:lnTo>
                <a:lnTo>
                  <a:pt x="68923" y="69902"/>
                </a:lnTo>
                <a:lnTo>
                  <a:pt x="64868" y="72792"/>
                </a:lnTo>
                <a:lnTo>
                  <a:pt x="60577" y="75513"/>
                </a:lnTo>
                <a:lnTo>
                  <a:pt x="56128" y="78121"/>
                </a:lnTo>
                <a:lnTo>
                  <a:pt x="51575" y="80653"/>
                </a:lnTo>
                <a:lnTo>
                  <a:pt x="46953" y="83929"/>
                </a:lnTo>
                <a:lnTo>
                  <a:pt x="42283" y="87700"/>
                </a:lnTo>
                <a:lnTo>
                  <a:pt x="37583" y="91801"/>
                </a:lnTo>
                <a:lnTo>
                  <a:pt x="30244" y="98475"/>
                </a:lnTo>
                <a:lnTo>
                  <a:pt x="24336" y="104088"/>
                </a:lnTo>
                <a:lnTo>
                  <a:pt x="10556" y="117640"/>
                </a:lnTo>
                <a:lnTo>
                  <a:pt x="8494" y="118905"/>
                </a:lnTo>
                <a:lnTo>
                  <a:pt x="2593" y="120686"/>
                </a:lnTo>
                <a:lnTo>
                  <a:pt x="0" y="121337"/>
                </a:lnTo>
                <a:lnTo>
                  <a:pt x="5388" y="121417"/>
                </a:lnTo>
                <a:lnTo>
                  <a:pt x="9585" y="121427"/>
                </a:lnTo>
                <a:lnTo>
                  <a:pt x="11815" y="120636"/>
                </a:lnTo>
                <a:lnTo>
                  <a:pt x="16410" y="117641"/>
                </a:lnTo>
                <a:lnTo>
                  <a:pt x="20334" y="116525"/>
                </a:lnTo>
                <a:lnTo>
                  <a:pt x="25331" y="115781"/>
                </a:lnTo>
                <a:lnTo>
                  <a:pt x="31044" y="115285"/>
                </a:lnTo>
                <a:lnTo>
                  <a:pt x="37234" y="114160"/>
                </a:lnTo>
                <a:lnTo>
                  <a:pt x="43742" y="112617"/>
                </a:lnTo>
                <a:lnTo>
                  <a:pt x="50461" y="110794"/>
                </a:lnTo>
                <a:lnTo>
                  <a:pt x="64278" y="106652"/>
                </a:lnTo>
                <a:lnTo>
                  <a:pt x="71296" y="104436"/>
                </a:lnTo>
                <a:lnTo>
                  <a:pt x="87561" y="99858"/>
                </a:lnTo>
                <a:lnTo>
                  <a:pt x="96343" y="97525"/>
                </a:lnTo>
                <a:lnTo>
                  <a:pt x="103785" y="95177"/>
                </a:lnTo>
                <a:lnTo>
                  <a:pt x="110334" y="92817"/>
                </a:lnTo>
                <a:lnTo>
                  <a:pt x="116287" y="90451"/>
                </a:lnTo>
                <a:lnTo>
                  <a:pt x="122638" y="88873"/>
                </a:lnTo>
                <a:lnTo>
                  <a:pt x="129253" y="87821"/>
                </a:lnTo>
                <a:lnTo>
                  <a:pt x="136044" y="87120"/>
                </a:lnTo>
                <a:lnTo>
                  <a:pt x="142952" y="85859"/>
                </a:lnTo>
                <a:lnTo>
                  <a:pt x="149939" y="84224"/>
                </a:lnTo>
                <a:lnTo>
                  <a:pt x="156978" y="82341"/>
                </a:lnTo>
                <a:lnTo>
                  <a:pt x="163259" y="81085"/>
                </a:lnTo>
                <a:lnTo>
                  <a:pt x="169033" y="80248"/>
                </a:lnTo>
                <a:lnTo>
                  <a:pt x="174470" y="79690"/>
                </a:lnTo>
                <a:lnTo>
                  <a:pt x="178889" y="79318"/>
                </a:lnTo>
                <a:lnTo>
                  <a:pt x="182628" y="79070"/>
                </a:lnTo>
                <a:lnTo>
                  <a:pt x="188900" y="78794"/>
                </a:lnTo>
                <a:lnTo>
                  <a:pt x="196893" y="78639"/>
                </a:lnTo>
                <a:lnTo>
                  <a:pt x="206776" y="7857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3"/>
          <p:cNvSpPr/>
          <p:nvPr/>
        </p:nvSpPr>
        <p:spPr>
          <a:xfrm>
            <a:off x="3614737" y="1585912"/>
            <a:ext cx="214314" cy="13288"/>
          </a:xfrm>
          <a:custGeom>
            <a:avLst/>
            <a:gdLst/>
            <a:ahLst/>
            <a:cxnLst/>
            <a:rect l="0" t="0" r="0" b="0"/>
            <a:pathLst>
              <a:path w="214314" h="13288">
                <a:moveTo>
                  <a:pt x="0" y="0"/>
                </a:moveTo>
                <a:lnTo>
                  <a:pt x="34760" y="0"/>
                </a:lnTo>
                <a:lnTo>
                  <a:pt x="39048" y="794"/>
                </a:lnTo>
                <a:lnTo>
                  <a:pt x="43494" y="2117"/>
                </a:lnTo>
                <a:lnTo>
                  <a:pt x="48046" y="3792"/>
                </a:lnTo>
                <a:lnTo>
                  <a:pt x="52668" y="4909"/>
                </a:lnTo>
                <a:lnTo>
                  <a:pt x="57338" y="5654"/>
                </a:lnTo>
                <a:lnTo>
                  <a:pt x="62037" y="6151"/>
                </a:lnTo>
                <a:lnTo>
                  <a:pt x="66758" y="6482"/>
                </a:lnTo>
                <a:lnTo>
                  <a:pt x="71493" y="6702"/>
                </a:lnTo>
                <a:lnTo>
                  <a:pt x="80987" y="6948"/>
                </a:lnTo>
                <a:lnTo>
                  <a:pt x="90498" y="7057"/>
                </a:lnTo>
                <a:lnTo>
                  <a:pt x="96051" y="7879"/>
                </a:lnTo>
                <a:lnTo>
                  <a:pt x="102134" y="9222"/>
                </a:lnTo>
                <a:lnTo>
                  <a:pt x="108571" y="10910"/>
                </a:lnTo>
                <a:lnTo>
                  <a:pt x="115243" y="12036"/>
                </a:lnTo>
                <a:lnTo>
                  <a:pt x="122072" y="12787"/>
                </a:lnTo>
                <a:lnTo>
                  <a:pt x="129006" y="13287"/>
                </a:lnTo>
                <a:lnTo>
                  <a:pt x="135217" y="12827"/>
                </a:lnTo>
                <a:lnTo>
                  <a:pt x="140945" y="11726"/>
                </a:lnTo>
                <a:lnTo>
                  <a:pt x="146350" y="10199"/>
                </a:lnTo>
                <a:lnTo>
                  <a:pt x="151542" y="9180"/>
                </a:lnTo>
                <a:lnTo>
                  <a:pt x="156590" y="8502"/>
                </a:lnTo>
                <a:lnTo>
                  <a:pt x="161544" y="8049"/>
                </a:lnTo>
                <a:lnTo>
                  <a:pt x="166433" y="7747"/>
                </a:lnTo>
                <a:lnTo>
                  <a:pt x="176100" y="7412"/>
                </a:lnTo>
                <a:lnTo>
                  <a:pt x="189537" y="7197"/>
                </a:lnTo>
                <a:lnTo>
                  <a:pt x="194834" y="7167"/>
                </a:lnTo>
                <a:lnTo>
                  <a:pt x="197358" y="6366"/>
                </a:lnTo>
                <a:lnTo>
                  <a:pt x="199835" y="5038"/>
                </a:lnTo>
                <a:lnTo>
                  <a:pt x="206740" y="295"/>
                </a:lnTo>
                <a:lnTo>
                  <a:pt x="212766" y="39"/>
                </a:lnTo>
                <a:lnTo>
                  <a:pt x="21431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4"/>
          <p:cNvSpPr/>
          <p:nvPr/>
        </p:nvSpPr>
        <p:spPr>
          <a:xfrm>
            <a:off x="3993356" y="1343120"/>
            <a:ext cx="292895" cy="356995"/>
          </a:xfrm>
          <a:custGeom>
            <a:avLst/>
            <a:gdLst/>
            <a:ahLst/>
            <a:cxnLst/>
            <a:rect l="0" t="0" r="0" b="0"/>
            <a:pathLst>
              <a:path w="292895" h="356995">
                <a:moveTo>
                  <a:pt x="0" y="71342"/>
                </a:moveTo>
                <a:lnTo>
                  <a:pt x="0" y="67550"/>
                </a:lnTo>
                <a:lnTo>
                  <a:pt x="794" y="65639"/>
                </a:lnTo>
                <a:lnTo>
                  <a:pt x="6151" y="58342"/>
                </a:lnTo>
                <a:lnTo>
                  <a:pt x="10642" y="53643"/>
                </a:lnTo>
                <a:lnTo>
                  <a:pt x="11857" y="51606"/>
                </a:lnTo>
                <a:lnTo>
                  <a:pt x="14361" y="44945"/>
                </a:lnTo>
                <a:lnTo>
                  <a:pt x="21916" y="35583"/>
                </a:lnTo>
                <a:lnTo>
                  <a:pt x="31052" y="26090"/>
                </a:lnTo>
                <a:lnTo>
                  <a:pt x="37878" y="21332"/>
                </a:lnTo>
                <a:lnTo>
                  <a:pt x="45409" y="17365"/>
                </a:lnTo>
                <a:lnTo>
                  <a:pt x="51402" y="15602"/>
                </a:lnTo>
                <a:lnTo>
                  <a:pt x="58829" y="12702"/>
                </a:lnTo>
                <a:lnTo>
                  <a:pt x="67421" y="9561"/>
                </a:lnTo>
                <a:lnTo>
                  <a:pt x="76532" y="8165"/>
                </a:lnTo>
                <a:lnTo>
                  <a:pt x="81184" y="6999"/>
                </a:lnTo>
                <a:lnTo>
                  <a:pt x="85872" y="5428"/>
                </a:lnTo>
                <a:lnTo>
                  <a:pt x="90586" y="3587"/>
                </a:lnTo>
                <a:lnTo>
                  <a:pt x="95316" y="2359"/>
                </a:lnTo>
                <a:lnTo>
                  <a:pt x="100056" y="1541"/>
                </a:lnTo>
                <a:lnTo>
                  <a:pt x="104804" y="996"/>
                </a:lnTo>
                <a:lnTo>
                  <a:pt x="109557" y="632"/>
                </a:lnTo>
                <a:lnTo>
                  <a:pt x="114313" y="389"/>
                </a:lnTo>
                <a:lnTo>
                  <a:pt x="123831" y="120"/>
                </a:lnTo>
                <a:lnTo>
                  <a:pt x="133352" y="0"/>
                </a:lnTo>
                <a:lnTo>
                  <a:pt x="137320" y="762"/>
                </a:lnTo>
                <a:lnTo>
                  <a:pt x="143846" y="3725"/>
                </a:lnTo>
                <a:lnTo>
                  <a:pt x="151508" y="5571"/>
                </a:lnTo>
                <a:lnTo>
                  <a:pt x="160205" y="7186"/>
                </a:lnTo>
                <a:lnTo>
                  <a:pt x="164748" y="8727"/>
                </a:lnTo>
                <a:lnTo>
                  <a:pt x="173233" y="12557"/>
                </a:lnTo>
                <a:lnTo>
                  <a:pt x="183267" y="19176"/>
                </a:lnTo>
                <a:lnTo>
                  <a:pt x="191518" y="23815"/>
                </a:lnTo>
                <a:lnTo>
                  <a:pt x="205089" y="30890"/>
                </a:lnTo>
                <a:lnTo>
                  <a:pt x="212330" y="37753"/>
                </a:lnTo>
                <a:lnTo>
                  <a:pt x="218987" y="46095"/>
                </a:lnTo>
                <a:lnTo>
                  <a:pt x="227238" y="55094"/>
                </a:lnTo>
                <a:lnTo>
                  <a:pt x="234080" y="64385"/>
                </a:lnTo>
                <a:lnTo>
                  <a:pt x="239767" y="73806"/>
                </a:lnTo>
                <a:lnTo>
                  <a:pt x="244940" y="83285"/>
                </a:lnTo>
                <a:lnTo>
                  <a:pt x="252315" y="97547"/>
                </a:lnTo>
                <a:lnTo>
                  <a:pt x="255015" y="107066"/>
                </a:lnTo>
                <a:lnTo>
                  <a:pt x="256215" y="117382"/>
                </a:lnTo>
                <a:lnTo>
                  <a:pt x="256534" y="123466"/>
                </a:lnTo>
                <a:lnTo>
                  <a:pt x="256748" y="129904"/>
                </a:lnTo>
                <a:lnTo>
                  <a:pt x="256097" y="135783"/>
                </a:lnTo>
                <a:lnTo>
                  <a:pt x="253256" y="146549"/>
                </a:lnTo>
                <a:lnTo>
                  <a:pt x="249348" y="156626"/>
                </a:lnTo>
                <a:lnTo>
                  <a:pt x="244171" y="167190"/>
                </a:lnTo>
                <a:lnTo>
                  <a:pt x="240568" y="173340"/>
                </a:lnTo>
                <a:lnTo>
                  <a:pt x="236578" y="179822"/>
                </a:lnTo>
                <a:lnTo>
                  <a:pt x="232332" y="185731"/>
                </a:lnTo>
                <a:lnTo>
                  <a:pt x="223379" y="196529"/>
                </a:lnTo>
                <a:lnTo>
                  <a:pt x="218769" y="201632"/>
                </a:lnTo>
                <a:lnTo>
                  <a:pt x="209414" y="211534"/>
                </a:lnTo>
                <a:lnTo>
                  <a:pt x="204697" y="217191"/>
                </a:lnTo>
                <a:lnTo>
                  <a:pt x="199965" y="223343"/>
                </a:lnTo>
                <a:lnTo>
                  <a:pt x="195222" y="229826"/>
                </a:lnTo>
                <a:lnTo>
                  <a:pt x="189679" y="235736"/>
                </a:lnTo>
                <a:lnTo>
                  <a:pt x="183603" y="241263"/>
                </a:lnTo>
                <a:lnTo>
                  <a:pt x="177171" y="246535"/>
                </a:lnTo>
                <a:lnTo>
                  <a:pt x="171295" y="250844"/>
                </a:lnTo>
                <a:lnTo>
                  <a:pt x="165790" y="254510"/>
                </a:lnTo>
                <a:lnTo>
                  <a:pt x="160533" y="257748"/>
                </a:lnTo>
                <a:lnTo>
                  <a:pt x="141757" y="269889"/>
                </a:lnTo>
                <a:lnTo>
                  <a:pt x="121112" y="283541"/>
                </a:lnTo>
                <a:lnTo>
                  <a:pt x="114873" y="287420"/>
                </a:lnTo>
                <a:lnTo>
                  <a:pt x="109126" y="290801"/>
                </a:lnTo>
                <a:lnTo>
                  <a:pt x="103707" y="293848"/>
                </a:lnTo>
                <a:lnTo>
                  <a:pt x="97713" y="297467"/>
                </a:lnTo>
                <a:lnTo>
                  <a:pt x="84703" y="305721"/>
                </a:lnTo>
                <a:lnTo>
                  <a:pt x="78693" y="309351"/>
                </a:lnTo>
                <a:lnTo>
                  <a:pt x="73100" y="312565"/>
                </a:lnTo>
                <a:lnTo>
                  <a:pt x="62651" y="318252"/>
                </a:lnTo>
                <a:lnTo>
                  <a:pt x="43008" y="328371"/>
                </a:lnTo>
                <a:lnTo>
                  <a:pt x="34196" y="333215"/>
                </a:lnTo>
                <a:lnTo>
                  <a:pt x="27633" y="338013"/>
                </a:lnTo>
                <a:lnTo>
                  <a:pt x="19476" y="345177"/>
                </a:lnTo>
                <a:lnTo>
                  <a:pt x="16953" y="346768"/>
                </a:lnTo>
                <a:lnTo>
                  <a:pt x="12033" y="348535"/>
                </a:lnTo>
                <a:lnTo>
                  <a:pt x="10403" y="349800"/>
                </a:lnTo>
                <a:lnTo>
                  <a:pt x="9316" y="351437"/>
                </a:lnTo>
                <a:lnTo>
                  <a:pt x="8592" y="353322"/>
                </a:lnTo>
                <a:lnTo>
                  <a:pt x="7315" y="354579"/>
                </a:lnTo>
                <a:lnTo>
                  <a:pt x="5671" y="355416"/>
                </a:lnTo>
                <a:lnTo>
                  <a:pt x="1120" y="356761"/>
                </a:lnTo>
                <a:lnTo>
                  <a:pt x="1540" y="356871"/>
                </a:lnTo>
                <a:lnTo>
                  <a:pt x="4124" y="356994"/>
                </a:lnTo>
                <a:lnTo>
                  <a:pt x="5924" y="356233"/>
                </a:lnTo>
                <a:lnTo>
                  <a:pt x="12250" y="352163"/>
                </a:lnTo>
                <a:lnTo>
                  <a:pt x="16821" y="350933"/>
                </a:lnTo>
                <a:lnTo>
                  <a:pt x="25732" y="350386"/>
                </a:lnTo>
                <a:lnTo>
                  <a:pt x="31442" y="350240"/>
                </a:lnTo>
                <a:lnTo>
                  <a:pt x="37630" y="349349"/>
                </a:lnTo>
                <a:lnTo>
                  <a:pt x="44137" y="347961"/>
                </a:lnTo>
                <a:lnTo>
                  <a:pt x="50856" y="346242"/>
                </a:lnTo>
                <a:lnTo>
                  <a:pt x="57716" y="345096"/>
                </a:lnTo>
                <a:lnTo>
                  <a:pt x="64671" y="344333"/>
                </a:lnTo>
                <a:lnTo>
                  <a:pt x="71689" y="343823"/>
                </a:lnTo>
                <a:lnTo>
                  <a:pt x="78749" y="343484"/>
                </a:lnTo>
                <a:lnTo>
                  <a:pt x="92943" y="343106"/>
                </a:lnTo>
                <a:lnTo>
                  <a:pt x="118115" y="342894"/>
                </a:lnTo>
                <a:lnTo>
                  <a:pt x="127161" y="342070"/>
                </a:lnTo>
                <a:lnTo>
                  <a:pt x="136368" y="340728"/>
                </a:lnTo>
                <a:lnTo>
                  <a:pt x="145681" y="339039"/>
                </a:lnTo>
                <a:lnTo>
                  <a:pt x="155064" y="337913"/>
                </a:lnTo>
                <a:lnTo>
                  <a:pt x="164495" y="337162"/>
                </a:lnTo>
                <a:lnTo>
                  <a:pt x="173957" y="336662"/>
                </a:lnTo>
                <a:lnTo>
                  <a:pt x="190820" y="336106"/>
                </a:lnTo>
                <a:lnTo>
                  <a:pt x="221049" y="335749"/>
                </a:lnTo>
                <a:lnTo>
                  <a:pt x="227535" y="334926"/>
                </a:lnTo>
                <a:lnTo>
                  <a:pt x="233446" y="333583"/>
                </a:lnTo>
                <a:lnTo>
                  <a:pt x="238974" y="331894"/>
                </a:lnTo>
                <a:lnTo>
                  <a:pt x="244247" y="330769"/>
                </a:lnTo>
                <a:lnTo>
                  <a:pt x="249350" y="330018"/>
                </a:lnTo>
                <a:lnTo>
                  <a:pt x="254340" y="329518"/>
                </a:lnTo>
                <a:lnTo>
                  <a:pt x="259254" y="328390"/>
                </a:lnTo>
                <a:lnTo>
                  <a:pt x="264117" y="326845"/>
                </a:lnTo>
                <a:lnTo>
                  <a:pt x="272961" y="323805"/>
                </a:lnTo>
                <a:lnTo>
                  <a:pt x="279537" y="322454"/>
                </a:lnTo>
                <a:lnTo>
                  <a:pt x="287701" y="321694"/>
                </a:lnTo>
                <a:lnTo>
                  <a:pt x="292894" y="3213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5"/>
          <p:cNvSpPr/>
          <p:nvPr/>
        </p:nvSpPr>
        <p:spPr>
          <a:xfrm>
            <a:off x="479052" y="2328958"/>
            <a:ext cx="353442" cy="378192"/>
          </a:xfrm>
          <a:custGeom>
            <a:avLst/>
            <a:gdLst/>
            <a:ahLst/>
            <a:cxnLst/>
            <a:rect l="0" t="0" r="0" b="0"/>
            <a:pathLst>
              <a:path w="353442" h="378192">
                <a:moveTo>
                  <a:pt x="128166" y="71342"/>
                </a:moveTo>
                <a:lnTo>
                  <a:pt x="128166" y="53564"/>
                </a:lnTo>
                <a:lnTo>
                  <a:pt x="128960" y="51552"/>
                </a:lnTo>
                <a:lnTo>
                  <a:pt x="133869" y="44929"/>
                </a:lnTo>
                <a:lnTo>
                  <a:pt x="138109" y="40288"/>
                </a:lnTo>
                <a:lnTo>
                  <a:pt x="139558" y="37939"/>
                </a:lnTo>
                <a:lnTo>
                  <a:pt x="141167" y="33213"/>
                </a:lnTo>
                <a:lnTo>
                  <a:pt x="143183" y="31635"/>
                </a:lnTo>
                <a:lnTo>
                  <a:pt x="146115" y="30583"/>
                </a:lnTo>
                <a:lnTo>
                  <a:pt x="149657" y="29882"/>
                </a:lnTo>
                <a:lnTo>
                  <a:pt x="155709" y="26986"/>
                </a:lnTo>
                <a:lnTo>
                  <a:pt x="165696" y="20893"/>
                </a:lnTo>
                <a:lnTo>
                  <a:pt x="169855" y="18659"/>
                </a:lnTo>
                <a:lnTo>
                  <a:pt x="178709" y="16177"/>
                </a:lnTo>
                <a:lnTo>
                  <a:pt x="187936" y="14280"/>
                </a:lnTo>
                <a:lnTo>
                  <a:pt x="197329" y="10791"/>
                </a:lnTo>
                <a:lnTo>
                  <a:pt x="202849" y="9544"/>
                </a:lnTo>
                <a:lnTo>
                  <a:pt x="208911" y="8712"/>
                </a:lnTo>
                <a:lnTo>
                  <a:pt x="215334" y="8157"/>
                </a:lnTo>
                <a:lnTo>
                  <a:pt x="221203" y="6993"/>
                </a:lnTo>
                <a:lnTo>
                  <a:pt x="236254" y="2357"/>
                </a:lnTo>
                <a:lnTo>
                  <a:pt x="243145" y="994"/>
                </a:lnTo>
                <a:lnTo>
                  <a:pt x="253087" y="389"/>
                </a:lnTo>
                <a:lnTo>
                  <a:pt x="269955" y="48"/>
                </a:lnTo>
                <a:lnTo>
                  <a:pt x="275079" y="0"/>
                </a:lnTo>
                <a:lnTo>
                  <a:pt x="279290" y="762"/>
                </a:lnTo>
                <a:lnTo>
                  <a:pt x="289007" y="4832"/>
                </a:lnTo>
                <a:lnTo>
                  <a:pt x="297708" y="7185"/>
                </a:lnTo>
                <a:lnTo>
                  <a:pt x="305647" y="10549"/>
                </a:lnTo>
                <a:lnTo>
                  <a:pt x="309193" y="13350"/>
                </a:lnTo>
                <a:lnTo>
                  <a:pt x="318770" y="24085"/>
                </a:lnTo>
                <a:lnTo>
                  <a:pt x="326914" y="29965"/>
                </a:lnTo>
                <a:lnTo>
                  <a:pt x="336632" y="37739"/>
                </a:lnTo>
                <a:lnTo>
                  <a:pt x="344539" y="48862"/>
                </a:lnTo>
                <a:lnTo>
                  <a:pt x="347363" y="57646"/>
                </a:lnTo>
                <a:lnTo>
                  <a:pt x="349412" y="66842"/>
                </a:lnTo>
                <a:lnTo>
                  <a:pt x="352969" y="76221"/>
                </a:lnTo>
                <a:lnTo>
                  <a:pt x="353441" y="80945"/>
                </a:lnTo>
                <a:lnTo>
                  <a:pt x="351849" y="90426"/>
                </a:lnTo>
                <a:lnTo>
                  <a:pt x="350612" y="99932"/>
                </a:lnTo>
                <a:lnTo>
                  <a:pt x="349269" y="110242"/>
                </a:lnTo>
                <a:lnTo>
                  <a:pt x="347799" y="116325"/>
                </a:lnTo>
                <a:lnTo>
                  <a:pt x="346026" y="122762"/>
                </a:lnTo>
                <a:lnTo>
                  <a:pt x="341938" y="134147"/>
                </a:lnTo>
                <a:lnTo>
                  <a:pt x="337476" y="145293"/>
                </a:lnTo>
                <a:lnTo>
                  <a:pt x="332847" y="158184"/>
                </a:lnTo>
                <a:lnTo>
                  <a:pt x="328144" y="169734"/>
                </a:lnTo>
                <a:lnTo>
                  <a:pt x="323408" y="180159"/>
                </a:lnTo>
                <a:lnTo>
                  <a:pt x="318657" y="190084"/>
                </a:lnTo>
                <a:lnTo>
                  <a:pt x="316279" y="195747"/>
                </a:lnTo>
                <a:lnTo>
                  <a:pt x="313900" y="201903"/>
                </a:lnTo>
                <a:lnTo>
                  <a:pt x="311520" y="208389"/>
                </a:lnTo>
                <a:lnTo>
                  <a:pt x="304642" y="219829"/>
                </a:lnTo>
                <a:lnTo>
                  <a:pt x="297087" y="230204"/>
                </a:lnTo>
                <a:lnTo>
                  <a:pt x="291084" y="240108"/>
                </a:lnTo>
                <a:lnTo>
                  <a:pt x="283653" y="249801"/>
                </a:lnTo>
                <a:lnTo>
                  <a:pt x="275059" y="259401"/>
                </a:lnTo>
                <a:lnTo>
                  <a:pt x="265948" y="268959"/>
                </a:lnTo>
                <a:lnTo>
                  <a:pt x="258723" y="278498"/>
                </a:lnTo>
                <a:lnTo>
                  <a:pt x="255686" y="283265"/>
                </a:lnTo>
                <a:lnTo>
                  <a:pt x="245960" y="292794"/>
                </a:lnTo>
                <a:lnTo>
                  <a:pt x="240033" y="297558"/>
                </a:lnTo>
                <a:lnTo>
                  <a:pt x="233700" y="301527"/>
                </a:lnTo>
                <a:lnTo>
                  <a:pt x="227097" y="304968"/>
                </a:lnTo>
                <a:lnTo>
                  <a:pt x="214204" y="310907"/>
                </a:lnTo>
                <a:lnTo>
                  <a:pt x="203183" y="316192"/>
                </a:lnTo>
                <a:lnTo>
                  <a:pt x="192992" y="323303"/>
                </a:lnTo>
                <a:lnTo>
                  <a:pt x="183172" y="330962"/>
                </a:lnTo>
                <a:lnTo>
                  <a:pt x="173515" y="337012"/>
                </a:lnTo>
                <a:lnTo>
                  <a:pt x="163932" y="342346"/>
                </a:lnTo>
                <a:lnTo>
                  <a:pt x="159154" y="344880"/>
                </a:lnTo>
                <a:lnTo>
                  <a:pt x="153587" y="346569"/>
                </a:lnTo>
                <a:lnTo>
                  <a:pt x="147495" y="347696"/>
                </a:lnTo>
                <a:lnTo>
                  <a:pt x="141052" y="348446"/>
                </a:lnTo>
                <a:lnTo>
                  <a:pt x="134375" y="349741"/>
                </a:lnTo>
                <a:lnTo>
                  <a:pt x="127543" y="351397"/>
                </a:lnTo>
                <a:lnTo>
                  <a:pt x="120607" y="353295"/>
                </a:lnTo>
                <a:lnTo>
                  <a:pt x="114396" y="354561"/>
                </a:lnTo>
                <a:lnTo>
                  <a:pt x="108667" y="355404"/>
                </a:lnTo>
                <a:lnTo>
                  <a:pt x="103261" y="355967"/>
                </a:lnTo>
                <a:lnTo>
                  <a:pt x="97275" y="356342"/>
                </a:lnTo>
                <a:lnTo>
                  <a:pt x="84274" y="356758"/>
                </a:lnTo>
                <a:lnTo>
                  <a:pt x="57220" y="357048"/>
                </a:lnTo>
                <a:lnTo>
                  <a:pt x="37776" y="357083"/>
                </a:lnTo>
                <a:lnTo>
                  <a:pt x="33775" y="356292"/>
                </a:lnTo>
                <a:lnTo>
                  <a:pt x="24351" y="352180"/>
                </a:lnTo>
                <a:lnTo>
                  <a:pt x="19055" y="350940"/>
                </a:lnTo>
                <a:lnTo>
                  <a:pt x="14056" y="348272"/>
                </a:lnTo>
                <a:lnTo>
                  <a:pt x="4379" y="340092"/>
                </a:lnTo>
                <a:lnTo>
                  <a:pt x="2779" y="337821"/>
                </a:lnTo>
                <a:lnTo>
                  <a:pt x="1001" y="333181"/>
                </a:lnTo>
                <a:lnTo>
                  <a:pt x="0" y="322314"/>
                </a:lnTo>
                <a:lnTo>
                  <a:pt x="653" y="318825"/>
                </a:lnTo>
                <a:lnTo>
                  <a:pt x="3496" y="312832"/>
                </a:lnTo>
                <a:lnTo>
                  <a:pt x="9522" y="307523"/>
                </a:lnTo>
                <a:lnTo>
                  <a:pt x="13351" y="304996"/>
                </a:lnTo>
                <a:lnTo>
                  <a:pt x="19723" y="297955"/>
                </a:lnTo>
                <a:lnTo>
                  <a:pt x="22533" y="293854"/>
                </a:lnTo>
                <a:lnTo>
                  <a:pt x="29889" y="287182"/>
                </a:lnTo>
                <a:lnTo>
                  <a:pt x="39244" y="281571"/>
                </a:lnTo>
                <a:lnTo>
                  <a:pt x="45072" y="278963"/>
                </a:lnTo>
                <a:lnTo>
                  <a:pt x="51339" y="276431"/>
                </a:lnTo>
                <a:lnTo>
                  <a:pt x="64652" y="271501"/>
                </a:lnTo>
                <a:lnTo>
                  <a:pt x="92601" y="261868"/>
                </a:lnTo>
                <a:lnTo>
                  <a:pt x="99694" y="260272"/>
                </a:lnTo>
                <a:lnTo>
                  <a:pt x="106803" y="259207"/>
                </a:lnTo>
                <a:lnTo>
                  <a:pt x="113924" y="258498"/>
                </a:lnTo>
                <a:lnTo>
                  <a:pt x="121847" y="258025"/>
                </a:lnTo>
                <a:lnTo>
                  <a:pt x="139116" y="257500"/>
                </a:lnTo>
                <a:lnTo>
                  <a:pt x="166254" y="257162"/>
                </a:lnTo>
                <a:lnTo>
                  <a:pt x="182665" y="257116"/>
                </a:lnTo>
                <a:lnTo>
                  <a:pt x="189899" y="257897"/>
                </a:lnTo>
                <a:lnTo>
                  <a:pt x="196309" y="259212"/>
                </a:lnTo>
                <a:lnTo>
                  <a:pt x="202170" y="260882"/>
                </a:lnTo>
                <a:lnTo>
                  <a:pt x="215032" y="264855"/>
                </a:lnTo>
                <a:lnTo>
                  <a:pt x="221795" y="267025"/>
                </a:lnTo>
                <a:lnTo>
                  <a:pt x="227892" y="270060"/>
                </a:lnTo>
                <a:lnTo>
                  <a:pt x="238899" y="277665"/>
                </a:lnTo>
                <a:lnTo>
                  <a:pt x="249083" y="284220"/>
                </a:lnTo>
                <a:lnTo>
                  <a:pt x="254021" y="287079"/>
                </a:lnTo>
                <a:lnTo>
                  <a:pt x="261625" y="294490"/>
                </a:lnTo>
                <a:lnTo>
                  <a:pt x="264764" y="298688"/>
                </a:lnTo>
                <a:lnTo>
                  <a:pt x="272484" y="305470"/>
                </a:lnTo>
                <a:lnTo>
                  <a:pt x="276766" y="308390"/>
                </a:lnTo>
                <a:lnTo>
                  <a:pt x="283640" y="315867"/>
                </a:lnTo>
                <a:lnTo>
                  <a:pt x="286584" y="320084"/>
                </a:lnTo>
                <a:lnTo>
                  <a:pt x="294089" y="326885"/>
                </a:lnTo>
                <a:lnTo>
                  <a:pt x="298313" y="329810"/>
                </a:lnTo>
                <a:lnTo>
                  <a:pt x="301128" y="333348"/>
                </a:lnTo>
                <a:lnTo>
                  <a:pt x="303006" y="337293"/>
                </a:lnTo>
                <a:lnTo>
                  <a:pt x="305648" y="348315"/>
                </a:lnTo>
                <a:lnTo>
                  <a:pt x="306018" y="351241"/>
                </a:lnTo>
                <a:lnTo>
                  <a:pt x="307059" y="353985"/>
                </a:lnTo>
                <a:lnTo>
                  <a:pt x="311523" y="361639"/>
                </a:lnTo>
                <a:lnTo>
                  <a:pt x="313590" y="369940"/>
                </a:lnTo>
                <a:lnTo>
                  <a:pt x="317603" y="374745"/>
                </a:lnTo>
                <a:lnTo>
                  <a:pt x="317958" y="376004"/>
                </a:lnTo>
                <a:lnTo>
                  <a:pt x="317400" y="376844"/>
                </a:lnTo>
                <a:lnTo>
                  <a:pt x="314594" y="378191"/>
                </a:lnTo>
                <a:lnTo>
                  <a:pt x="314364" y="377508"/>
                </a:lnTo>
                <a:lnTo>
                  <a:pt x="313904" y="37137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6"/>
          <p:cNvSpPr/>
          <p:nvPr/>
        </p:nvSpPr>
        <p:spPr>
          <a:xfrm>
            <a:off x="1000125" y="2450306"/>
            <a:ext cx="200026" cy="21432"/>
          </a:xfrm>
          <a:custGeom>
            <a:avLst/>
            <a:gdLst/>
            <a:ahLst/>
            <a:cxnLst/>
            <a:rect l="0" t="0" r="0" b="0"/>
            <a:pathLst>
              <a:path w="200026" h="21432">
                <a:moveTo>
                  <a:pt x="0" y="21431"/>
                </a:moveTo>
                <a:lnTo>
                  <a:pt x="10641" y="21431"/>
                </a:lnTo>
                <a:lnTo>
                  <a:pt x="12650" y="20637"/>
                </a:lnTo>
                <a:lnTo>
                  <a:pt x="14783" y="19314"/>
                </a:lnTo>
                <a:lnTo>
                  <a:pt x="16999" y="17639"/>
                </a:lnTo>
                <a:lnTo>
                  <a:pt x="19270" y="16521"/>
                </a:lnTo>
                <a:lnTo>
                  <a:pt x="21578" y="15777"/>
                </a:lnTo>
                <a:lnTo>
                  <a:pt x="23910" y="15280"/>
                </a:lnTo>
                <a:lnTo>
                  <a:pt x="27846" y="14949"/>
                </a:lnTo>
                <a:lnTo>
                  <a:pt x="32851" y="14729"/>
                </a:lnTo>
                <a:lnTo>
                  <a:pt x="44763" y="14483"/>
                </a:lnTo>
                <a:lnTo>
                  <a:pt x="57994" y="14374"/>
                </a:lnTo>
                <a:lnTo>
                  <a:pt x="64856" y="13552"/>
                </a:lnTo>
                <a:lnTo>
                  <a:pt x="71813" y="12209"/>
                </a:lnTo>
                <a:lnTo>
                  <a:pt x="78831" y="10521"/>
                </a:lnTo>
                <a:lnTo>
                  <a:pt x="85891" y="9395"/>
                </a:lnTo>
                <a:lnTo>
                  <a:pt x="92980" y="8645"/>
                </a:lnTo>
                <a:lnTo>
                  <a:pt x="100086" y="8144"/>
                </a:lnTo>
                <a:lnTo>
                  <a:pt x="107205" y="7811"/>
                </a:lnTo>
                <a:lnTo>
                  <a:pt x="121465" y="7440"/>
                </a:lnTo>
                <a:lnTo>
                  <a:pt x="139089" y="7231"/>
                </a:lnTo>
                <a:lnTo>
                  <a:pt x="144319" y="6408"/>
                </a:lnTo>
                <a:lnTo>
                  <a:pt x="149394" y="5066"/>
                </a:lnTo>
                <a:lnTo>
                  <a:pt x="154365" y="3377"/>
                </a:lnTo>
                <a:lnTo>
                  <a:pt x="159266" y="2251"/>
                </a:lnTo>
                <a:lnTo>
                  <a:pt x="164121" y="1501"/>
                </a:lnTo>
                <a:lnTo>
                  <a:pt x="168945" y="1000"/>
                </a:lnTo>
                <a:lnTo>
                  <a:pt x="172955" y="667"/>
                </a:lnTo>
                <a:lnTo>
                  <a:pt x="176422" y="444"/>
                </a:lnTo>
                <a:lnTo>
                  <a:pt x="182391" y="197"/>
                </a:lnTo>
                <a:lnTo>
                  <a:pt x="191343" y="26"/>
                </a:lnTo>
                <a:lnTo>
                  <a:pt x="2000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7"/>
          <p:cNvSpPr/>
          <p:nvPr/>
        </p:nvSpPr>
        <p:spPr>
          <a:xfrm>
            <a:off x="964406" y="2557462"/>
            <a:ext cx="242888" cy="21432"/>
          </a:xfrm>
          <a:custGeom>
            <a:avLst/>
            <a:gdLst/>
            <a:ahLst/>
            <a:cxnLst/>
            <a:rect l="0" t="0" r="0" b="0"/>
            <a:pathLst>
              <a:path w="242888" h="21432">
                <a:moveTo>
                  <a:pt x="0" y="21431"/>
                </a:moveTo>
                <a:lnTo>
                  <a:pt x="13735" y="21431"/>
                </a:lnTo>
                <a:lnTo>
                  <a:pt x="17888" y="20638"/>
                </a:lnTo>
                <a:lnTo>
                  <a:pt x="22244" y="19315"/>
                </a:lnTo>
                <a:lnTo>
                  <a:pt x="26736" y="17639"/>
                </a:lnTo>
                <a:lnTo>
                  <a:pt x="32111" y="16522"/>
                </a:lnTo>
                <a:lnTo>
                  <a:pt x="38076" y="15777"/>
                </a:lnTo>
                <a:lnTo>
                  <a:pt x="44434" y="15280"/>
                </a:lnTo>
                <a:lnTo>
                  <a:pt x="51054" y="14950"/>
                </a:lnTo>
                <a:lnTo>
                  <a:pt x="64759" y="14582"/>
                </a:lnTo>
                <a:lnTo>
                  <a:pt x="82070" y="14375"/>
                </a:lnTo>
                <a:lnTo>
                  <a:pt x="88051" y="13552"/>
                </a:lnTo>
                <a:lnTo>
                  <a:pt x="94419" y="12210"/>
                </a:lnTo>
                <a:lnTo>
                  <a:pt x="101046" y="10521"/>
                </a:lnTo>
                <a:lnTo>
                  <a:pt x="108639" y="9395"/>
                </a:lnTo>
                <a:lnTo>
                  <a:pt x="116876" y="8645"/>
                </a:lnTo>
                <a:lnTo>
                  <a:pt x="132907" y="7811"/>
                </a:lnTo>
                <a:lnTo>
                  <a:pt x="145324" y="7440"/>
                </a:lnTo>
                <a:lnTo>
                  <a:pt x="151651" y="6548"/>
                </a:lnTo>
                <a:lnTo>
                  <a:pt x="158251" y="5159"/>
                </a:lnTo>
                <a:lnTo>
                  <a:pt x="165032" y="3439"/>
                </a:lnTo>
                <a:lnTo>
                  <a:pt x="171140" y="2293"/>
                </a:lnTo>
                <a:lnTo>
                  <a:pt x="176799" y="1528"/>
                </a:lnTo>
                <a:lnTo>
                  <a:pt x="182160" y="1019"/>
                </a:lnTo>
                <a:lnTo>
                  <a:pt x="187321" y="679"/>
                </a:lnTo>
                <a:lnTo>
                  <a:pt x="192349" y="453"/>
                </a:lnTo>
                <a:lnTo>
                  <a:pt x="202170" y="201"/>
                </a:lnTo>
                <a:lnTo>
                  <a:pt x="24288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8"/>
          <p:cNvSpPr/>
          <p:nvPr/>
        </p:nvSpPr>
        <p:spPr>
          <a:xfrm>
            <a:off x="1471745" y="2357561"/>
            <a:ext cx="371343" cy="206919"/>
          </a:xfrm>
          <a:custGeom>
            <a:avLst/>
            <a:gdLst/>
            <a:ahLst/>
            <a:cxnLst/>
            <a:rect l="0" t="0" r="0" b="0"/>
            <a:pathLst>
              <a:path w="371343" h="206919">
                <a:moveTo>
                  <a:pt x="242755" y="57026"/>
                </a:moveTo>
                <a:lnTo>
                  <a:pt x="242755" y="53234"/>
                </a:lnTo>
                <a:lnTo>
                  <a:pt x="241961" y="51323"/>
                </a:lnTo>
                <a:lnTo>
                  <a:pt x="238962" y="47083"/>
                </a:lnTo>
                <a:lnTo>
                  <a:pt x="238639" y="45635"/>
                </a:lnTo>
                <a:lnTo>
                  <a:pt x="239217" y="44669"/>
                </a:lnTo>
                <a:lnTo>
                  <a:pt x="240396" y="44026"/>
                </a:lnTo>
                <a:lnTo>
                  <a:pt x="240389" y="42803"/>
                </a:lnTo>
                <a:lnTo>
                  <a:pt x="239590" y="41194"/>
                </a:lnTo>
                <a:lnTo>
                  <a:pt x="234673" y="35137"/>
                </a:lnTo>
                <a:lnTo>
                  <a:pt x="232604" y="32908"/>
                </a:lnTo>
                <a:lnTo>
                  <a:pt x="231225" y="30629"/>
                </a:lnTo>
                <a:lnTo>
                  <a:pt x="229693" y="25979"/>
                </a:lnTo>
                <a:lnTo>
                  <a:pt x="227697" y="23628"/>
                </a:lnTo>
                <a:lnTo>
                  <a:pt x="221246" y="18899"/>
                </a:lnTo>
                <a:lnTo>
                  <a:pt x="215203" y="14152"/>
                </a:lnTo>
                <a:lnTo>
                  <a:pt x="212481" y="11774"/>
                </a:lnTo>
                <a:lnTo>
                  <a:pt x="203106" y="7016"/>
                </a:lnTo>
                <a:lnTo>
                  <a:pt x="192589" y="3050"/>
                </a:lnTo>
                <a:lnTo>
                  <a:pt x="185269" y="1286"/>
                </a:lnTo>
                <a:lnTo>
                  <a:pt x="175137" y="503"/>
                </a:lnTo>
                <a:lnTo>
                  <a:pt x="162696" y="155"/>
                </a:lnTo>
                <a:lnTo>
                  <a:pt x="149229" y="0"/>
                </a:lnTo>
                <a:lnTo>
                  <a:pt x="143098" y="752"/>
                </a:lnTo>
                <a:lnTo>
                  <a:pt x="132052" y="3705"/>
                </a:lnTo>
                <a:lnTo>
                  <a:pt x="113116" y="9830"/>
                </a:lnTo>
                <a:lnTo>
                  <a:pt x="101529" y="14354"/>
                </a:lnTo>
                <a:lnTo>
                  <a:pt x="90294" y="19804"/>
                </a:lnTo>
                <a:lnTo>
                  <a:pt x="83964" y="23480"/>
                </a:lnTo>
                <a:lnTo>
                  <a:pt x="77363" y="27518"/>
                </a:lnTo>
                <a:lnTo>
                  <a:pt x="72169" y="31798"/>
                </a:lnTo>
                <a:lnTo>
                  <a:pt x="67912" y="36239"/>
                </a:lnTo>
                <a:lnTo>
                  <a:pt x="64280" y="40787"/>
                </a:lnTo>
                <a:lnTo>
                  <a:pt x="59478" y="45406"/>
                </a:lnTo>
                <a:lnTo>
                  <a:pt x="53895" y="50073"/>
                </a:lnTo>
                <a:lnTo>
                  <a:pt x="47792" y="54772"/>
                </a:lnTo>
                <a:lnTo>
                  <a:pt x="42929" y="59492"/>
                </a:lnTo>
                <a:lnTo>
                  <a:pt x="38894" y="64226"/>
                </a:lnTo>
                <a:lnTo>
                  <a:pt x="35410" y="68970"/>
                </a:lnTo>
                <a:lnTo>
                  <a:pt x="31500" y="73720"/>
                </a:lnTo>
                <a:lnTo>
                  <a:pt x="27306" y="78474"/>
                </a:lnTo>
                <a:lnTo>
                  <a:pt x="22922" y="83231"/>
                </a:lnTo>
                <a:lnTo>
                  <a:pt x="19206" y="87990"/>
                </a:lnTo>
                <a:lnTo>
                  <a:pt x="15934" y="92750"/>
                </a:lnTo>
                <a:lnTo>
                  <a:pt x="12960" y="97511"/>
                </a:lnTo>
                <a:lnTo>
                  <a:pt x="10183" y="103066"/>
                </a:lnTo>
                <a:lnTo>
                  <a:pt x="7538" y="109150"/>
                </a:lnTo>
                <a:lnTo>
                  <a:pt x="4981" y="115588"/>
                </a:lnTo>
                <a:lnTo>
                  <a:pt x="3276" y="121467"/>
                </a:lnTo>
                <a:lnTo>
                  <a:pt x="2140" y="126974"/>
                </a:lnTo>
                <a:lnTo>
                  <a:pt x="1382" y="132233"/>
                </a:lnTo>
                <a:lnTo>
                  <a:pt x="877" y="137327"/>
                </a:lnTo>
                <a:lnTo>
                  <a:pt x="540" y="142310"/>
                </a:lnTo>
                <a:lnTo>
                  <a:pt x="316" y="147219"/>
                </a:lnTo>
                <a:lnTo>
                  <a:pt x="67" y="156908"/>
                </a:lnTo>
                <a:lnTo>
                  <a:pt x="0" y="161714"/>
                </a:lnTo>
                <a:lnTo>
                  <a:pt x="750" y="166505"/>
                </a:lnTo>
                <a:lnTo>
                  <a:pt x="2043" y="171287"/>
                </a:lnTo>
                <a:lnTo>
                  <a:pt x="3699" y="176063"/>
                </a:lnTo>
                <a:lnTo>
                  <a:pt x="5596" y="180040"/>
                </a:lnTo>
                <a:lnTo>
                  <a:pt x="7655" y="183485"/>
                </a:lnTo>
                <a:lnTo>
                  <a:pt x="12060" y="189430"/>
                </a:lnTo>
                <a:lnTo>
                  <a:pt x="16663" y="194718"/>
                </a:lnTo>
                <a:lnTo>
                  <a:pt x="21355" y="199714"/>
                </a:lnTo>
                <a:lnTo>
                  <a:pt x="23717" y="202158"/>
                </a:lnTo>
                <a:lnTo>
                  <a:pt x="26086" y="203787"/>
                </a:lnTo>
                <a:lnTo>
                  <a:pt x="30834" y="205597"/>
                </a:lnTo>
                <a:lnTo>
                  <a:pt x="41763" y="206616"/>
                </a:lnTo>
                <a:lnTo>
                  <a:pt x="50502" y="206854"/>
                </a:lnTo>
                <a:lnTo>
                  <a:pt x="55055" y="206918"/>
                </a:lnTo>
                <a:lnTo>
                  <a:pt x="64347" y="204872"/>
                </a:lnTo>
                <a:lnTo>
                  <a:pt x="73769" y="201317"/>
                </a:lnTo>
                <a:lnTo>
                  <a:pt x="83248" y="197090"/>
                </a:lnTo>
                <a:lnTo>
                  <a:pt x="97509" y="190249"/>
                </a:lnTo>
                <a:lnTo>
                  <a:pt x="103062" y="187910"/>
                </a:lnTo>
                <a:lnTo>
                  <a:pt x="109145" y="185557"/>
                </a:lnTo>
                <a:lnTo>
                  <a:pt x="115581" y="183195"/>
                </a:lnTo>
                <a:lnTo>
                  <a:pt x="121460" y="180032"/>
                </a:lnTo>
                <a:lnTo>
                  <a:pt x="126967" y="176336"/>
                </a:lnTo>
                <a:lnTo>
                  <a:pt x="132225" y="172285"/>
                </a:lnTo>
                <a:lnTo>
                  <a:pt x="138906" y="167997"/>
                </a:lnTo>
                <a:lnTo>
                  <a:pt x="146534" y="163550"/>
                </a:lnTo>
                <a:lnTo>
                  <a:pt x="161890" y="155170"/>
                </a:lnTo>
                <a:lnTo>
                  <a:pt x="174006" y="148800"/>
                </a:lnTo>
                <a:lnTo>
                  <a:pt x="179460" y="145196"/>
                </a:lnTo>
                <a:lnTo>
                  <a:pt x="184683" y="141206"/>
                </a:lnTo>
                <a:lnTo>
                  <a:pt x="189753" y="136959"/>
                </a:lnTo>
                <a:lnTo>
                  <a:pt x="194720" y="132539"/>
                </a:lnTo>
                <a:lnTo>
                  <a:pt x="204473" y="123396"/>
                </a:lnTo>
                <a:lnTo>
                  <a:pt x="208502" y="118735"/>
                </a:lnTo>
                <a:lnTo>
                  <a:pt x="211982" y="114040"/>
                </a:lnTo>
                <a:lnTo>
                  <a:pt x="215096" y="109323"/>
                </a:lnTo>
                <a:lnTo>
                  <a:pt x="218759" y="104591"/>
                </a:lnTo>
                <a:lnTo>
                  <a:pt x="222789" y="99848"/>
                </a:lnTo>
                <a:lnTo>
                  <a:pt x="227063" y="95099"/>
                </a:lnTo>
                <a:lnTo>
                  <a:pt x="230706" y="90346"/>
                </a:lnTo>
                <a:lnTo>
                  <a:pt x="233928" y="85589"/>
                </a:lnTo>
                <a:lnTo>
                  <a:pt x="236870" y="80831"/>
                </a:lnTo>
                <a:lnTo>
                  <a:pt x="238832" y="76071"/>
                </a:lnTo>
                <a:lnTo>
                  <a:pt x="240139" y="71310"/>
                </a:lnTo>
                <a:lnTo>
                  <a:pt x="241011" y="66549"/>
                </a:lnTo>
                <a:lnTo>
                  <a:pt x="241592" y="62581"/>
                </a:lnTo>
                <a:lnTo>
                  <a:pt x="241980" y="59142"/>
                </a:lnTo>
                <a:lnTo>
                  <a:pt x="242238" y="56055"/>
                </a:lnTo>
                <a:lnTo>
                  <a:pt x="242410" y="52410"/>
                </a:lnTo>
                <a:lnTo>
                  <a:pt x="242601" y="44127"/>
                </a:lnTo>
                <a:lnTo>
                  <a:pt x="242709" y="34330"/>
                </a:lnTo>
                <a:lnTo>
                  <a:pt x="243518" y="32371"/>
                </a:lnTo>
                <a:lnTo>
                  <a:pt x="244851" y="31064"/>
                </a:lnTo>
                <a:lnTo>
                  <a:pt x="246534" y="30193"/>
                </a:lnTo>
                <a:lnTo>
                  <a:pt x="247655" y="28819"/>
                </a:lnTo>
                <a:lnTo>
                  <a:pt x="248403" y="27108"/>
                </a:lnTo>
                <a:lnTo>
                  <a:pt x="249811" y="21647"/>
                </a:lnTo>
                <a:lnTo>
                  <a:pt x="249872" y="25200"/>
                </a:lnTo>
                <a:lnTo>
                  <a:pt x="249087" y="26284"/>
                </a:lnTo>
                <a:lnTo>
                  <a:pt x="247770" y="27006"/>
                </a:lnTo>
                <a:lnTo>
                  <a:pt x="246098" y="27488"/>
                </a:lnTo>
                <a:lnTo>
                  <a:pt x="244984" y="29396"/>
                </a:lnTo>
                <a:lnTo>
                  <a:pt x="243745" y="35750"/>
                </a:lnTo>
                <a:lnTo>
                  <a:pt x="241078" y="41749"/>
                </a:lnTo>
                <a:lnTo>
                  <a:pt x="239256" y="44460"/>
                </a:lnTo>
                <a:lnTo>
                  <a:pt x="238041" y="47855"/>
                </a:lnTo>
                <a:lnTo>
                  <a:pt x="237231" y="51706"/>
                </a:lnTo>
                <a:lnTo>
                  <a:pt x="236691" y="55861"/>
                </a:lnTo>
                <a:lnTo>
                  <a:pt x="236331" y="60218"/>
                </a:lnTo>
                <a:lnTo>
                  <a:pt x="236091" y="64710"/>
                </a:lnTo>
                <a:lnTo>
                  <a:pt x="235931" y="69292"/>
                </a:lnTo>
                <a:lnTo>
                  <a:pt x="235030" y="73935"/>
                </a:lnTo>
                <a:lnTo>
                  <a:pt x="233636" y="78617"/>
                </a:lnTo>
                <a:lnTo>
                  <a:pt x="231913" y="83327"/>
                </a:lnTo>
                <a:lnTo>
                  <a:pt x="231558" y="88847"/>
                </a:lnTo>
                <a:lnTo>
                  <a:pt x="232115" y="94909"/>
                </a:lnTo>
                <a:lnTo>
                  <a:pt x="233280" y="101331"/>
                </a:lnTo>
                <a:lnTo>
                  <a:pt x="234057" y="107200"/>
                </a:lnTo>
                <a:lnTo>
                  <a:pt x="234575" y="112701"/>
                </a:lnTo>
                <a:lnTo>
                  <a:pt x="234920" y="117955"/>
                </a:lnTo>
                <a:lnTo>
                  <a:pt x="235151" y="123045"/>
                </a:lnTo>
                <a:lnTo>
                  <a:pt x="235474" y="137001"/>
                </a:lnTo>
                <a:lnTo>
                  <a:pt x="235550" y="143635"/>
                </a:lnTo>
                <a:lnTo>
                  <a:pt x="236364" y="147309"/>
                </a:lnTo>
                <a:lnTo>
                  <a:pt x="237701" y="151346"/>
                </a:lnTo>
                <a:lnTo>
                  <a:pt x="239385" y="155625"/>
                </a:lnTo>
                <a:lnTo>
                  <a:pt x="241302" y="160065"/>
                </a:lnTo>
                <a:lnTo>
                  <a:pt x="245549" y="169231"/>
                </a:lnTo>
                <a:lnTo>
                  <a:pt x="247792" y="173105"/>
                </a:lnTo>
                <a:lnTo>
                  <a:pt x="252402" y="179525"/>
                </a:lnTo>
                <a:lnTo>
                  <a:pt x="257096" y="185024"/>
                </a:lnTo>
                <a:lnTo>
                  <a:pt x="261829" y="190114"/>
                </a:lnTo>
                <a:lnTo>
                  <a:pt x="266578" y="195022"/>
                </a:lnTo>
                <a:lnTo>
                  <a:pt x="269749" y="196648"/>
                </a:lnTo>
                <a:lnTo>
                  <a:pt x="277506" y="198455"/>
                </a:lnTo>
                <a:lnTo>
                  <a:pt x="286246" y="199259"/>
                </a:lnTo>
                <a:lnTo>
                  <a:pt x="295421" y="199615"/>
                </a:lnTo>
                <a:lnTo>
                  <a:pt x="312130" y="199845"/>
                </a:lnTo>
                <a:lnTo>
                  <a:pt x="340683" y="199898"/>
                </a:lnTo>
                <a:lnTo>
                  <a:pt x="350043" y="197783"/>
                </a:lnTo>
                <a:lnTo>
                  <a:pt x="358701" y="194991"/>
                </a:lnTo>
                <a:lnTo>
                  <a:pt x="362121" y="194247"/>
                </a:lnTo>
                <a:lnTo>
                  <a:pt x="371342" y="1927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9"/>
          <p:cNvSpPr/>
          <p:nvPr/>
        </p:nvSpPr>
        <p:spPr>
          <a:xfrm>
            <a:off x="2014662" y="2121696"/>
            <a:ext cx="214189" cy="457170"/>
          </a:xfrm>
          <a:custGeom>
            <a:avLst/>
            <a:gdLst/>
            <a:ahLst/>
            <a:cxnLst/>
            <a:rect l="0" t="0" r="0" b="0"/>
            <a:pathLst>
              <a:path w="214189" h="457170">
                <a:moveTo>
                  <a:pt x="214188" y="14285"/>
                </a:moveTo>
                <a:lnTo>
                  <a:pt x="214188" y="1077"/>
                </a:lnTo>
                <a:lnTo>
                  <a:pt x="213394" y="717"/>
                </a:lnTo>
                <a:lnTo>
                  <a:pt x="208037" y="92"/>
                </a:lnTo>
                <a:lnTo>
                  <a:pt x="201537" y="16"/>
                </a:lnTo>
                <a:lnTo>
                  <a:pt x="186485" y="0"/>
                </a:lnTo>
                <a:lnTo>
                  <a:pt x="183019" y="793"/>
                </a:lnTo>
                <a:lnTo>
                  <a:pt x="177051" y="3790"/>
                </a:lnTo>
                <a:lnTo>
                  <a:pt x="171753" y="7768"/>
                </a:lnTo>
                <a:lnTo>
                  <a:pt x="165959" y="12183"/>
                </a:lnTo>
                <a:lnTo>
                  <a:pt x="162191" y="14471"/>
                </a:lnTo>
                <a:lnTo>
                  <a:pt x="158092" y="16790"/>
                </a:lnTo>
                <a:lnTo>
                  <a:pt x="151421" y="21484"/>
                </a:lnTo>
                <a:lnTo>
                  <a:pt x="145016" y="27009"/>
                </a:lnTo>
                <a:lnTo>
                  <a:pt x="136878" y="34757"/>
                </a:lnTo>
                <a:lnTo>
                  <a:pt x="123371" y="48044"/>
                </a:lnTo>
                <a:lnTo>
                  <a:pt x="119512" y="52666"/>
                </a:lnTo>
                <a:lnTo>
                  <a:pt x="113107" y="62035"/>
                </a:lnTo>
                <a:lnTo>
                  <a:pt x="109494" y="66755"/>
                </a:lnTo>
                <a:lnTo>
                  <a:pt x="105498" y="71490"/>
                </a:lnTo>
                <a:lnTo>
                  <a:pt x="101247" y="76234"/>
                </a:lnTo>
                <a:lnTo>
                  <a:pt x="92290" y="85739"/>
                </a:lnTo>
                <a:lnTo>
                  <a:pt x="87679" y="90496"/>
                </a:lnTo>
                <a:lnTo>
                  <a:pt x="83017" y="96048"/>
                </a:lnTo>
                <a:lnTo>
                  <a:pt x="78322" y="102131"/>
                </a:lnTo>
                <a:lnTo>
                  <a:pt x="73604" y="108568"/>
                </a:lnTo>
                <a:lnTo>
                  <a:pt x="69665" y="115240"/>
                </a:lnTo>
                <a:lnTo>
                  <a:pt x="63172" y="129004"/>
                </a:lnTo>
                <a:lnTo>
                  <a:pt x="55524" y="145175"/>
                </a:lnTo>
                <a:lnTo>
                  <a:pt x="51262" y="153933"/>
                </a:lnTo>
                <a:lnTo>
                  <a:pt x="46833" y="162152"/>
                </a:lnTo>
                <a:lnTo>
                  <a:pt x="42293" y="170013"/>
                </a:lnTo>
                <a:lnTo>
                  <a:pt x="37679" y="177635"/>
                </a:lnTo>
                <a:lnTo>
                  <a:pt x="33809" y="185891"/>
                </a:lnTo>
                <a:lnTo>
                  <a:pt x="30435" y="194570"/>
                </a:lnTo>
                <a:lnTo>
                  <a:pt x="4672" y="271365"/>
                </a:lnTo>
                <a:lnTo>
                  <a:pt x="3073" y="279334"/>
                </a:lnTo>
                <a:lnTo>
                  <a:pt x="2007" y="287822"/>
                </a:lnTo>
                <a:lnTo>
                  <a:pt x="1296" y="296655"/>
                </a:lnTo>
                <a:lnTo>
                  <a:pt x="823" y="304926"/>
                </a:lnTo>
                <a:lnTo>
                  <a:pt x="296" y="320465"/>
                </a:lnTo>
                <a:lnTo>
                  <a:pt x="0" y="342601"/>
                </a:lnTo>
                <a:lnTo>
                  <a:pt x="2047" y="354936"/>
                </a:lnTo>
                <a:lnTo>
                  <a:pt x="5603" y="365710"/>
                </a:lnTo>
                <a:lnTo>
                  <a:pt x="9829" y="375791"/>
                </a:lnTo>
                <a:lnTo>
                  <a:pt x="14353" y="385562"/>
                </a:lnTo>
                <a:lnTo>
                  <a:pt x="19803" y="395197"/>
                </a:lnTo>
                <a:lnTo>
                  <a:pt x="23479" y="399989"/>
                </a:lnTo>
                <a:lnTo>
                  <a:pt x="27517" y="404771"/>
                </a:lnTo>
                <a:lnTo>
                  <a:pt x="32591" y="408753"/>
                </a:lnTo>
                <a:lnTo>
                  <a:pt x="38354" y="412201"/>
                </a:lnTo>
                <a:lnTo>
                  <a:pt x="44578" y="415293"/>
                </a:lnTo>
                <a:lnTo>
                  <a:pt x="51108" y="418943"/>
                </a:lnTo>
                <a:lnTo>
                  <a:pt x="57843" y="422963"/>
                </a:lnTo>
                <a:lnTo>
                  <a:pt x="64714" y="427231"/>
                </a:lnTo>
                <a:lnTo>
                  <a:pt x="71676" y="430869"/>
                </a:lnTo>
                <a:lnTo>
                  <a:pt x="78699" y="434089"/>
                </a:lnTo>
                <a:lnTo>
                  <a:pt x="85762" y="437029"/>
                </a:lnTo>
                <a:lnTo>
                  <a:pt x="92851" y="438989"/>
                </a:lnTo>
                <a:lnTo>
                  <a:pt x="99959" y="440296"/>
                </a:lnTo>
                <a:lnTo>
                  <a:pt x="107079" y="441167"/>
                </a:lnTo>
                <a:lnTo>
                  <a:pt x="114207" y="442542"/>
                </a:lnTo>
                <a:lnTo>
                  <a:pt x="121340" y="444252"/>
                </a:lnTo>
                <a:lnTo>
                  <a:pt x="128477" y="446186"/>
                </a:lnTo>
                <a:lnTo>
                  <a:pt x="134822" y="447475"/>
                </a:lnTo>
                <a:lnTo>
                  <a:pt x="140640" y="448335"/>
                </a:lnTo>
                <a:lnTo>
                  <a:pt x="146106" y="448908"/>
                </a:lnTo>
                <a:lnTo>
                  <a:pt x="151337" y="450083"/>
                </a:lnTo>
                <a:lnTo>
                  <a:pt x="156412" y="451661"/>
                </a:lnTo>
                <a:lnTo>
                  <a:pt x="161383" y="453506"/>
                </a:lnTo>
                <a:lnTo>
                  <a:pt x="165491" y="454737"/>
                </a:lnTo>
                <a:lnTo>
                  <a:pt x="172171" y="456104"/>
                </a:lnTo>
                <a:lnTo>
                  <a:pt x="178019" y="456981"/>
                </a:lnTo>
                <a:lnTo>
                  <a:pt x="184456" y="457169"/>
                </a:lnTo>
                <a:lnTo>
                  <a:pt x="187215" y="455068"/>
                </a:lnTo>
                <a:lnTo>
                  <a:pt x="189062" y="453397"/>
                </a:lnTo>
                <a:lnTo>
                  <a:pt x="191087" y="452282"/>
                </a:lnTo>
                <a:lnTo>
                  <a:pt x="195454" y="451044"/>
                </a:lnTo>
                <a:lnTo>
                  <a:pt x="196936" y="449920"/>
                </a:lnTo>
                <a:lnTo>
                  <a:pt x="197924" y="448377"/>
                </a:lnTo>
                <a:lnTo>
                  <a:pt x="199900" y="4429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0"/>
          <p:cNvSpPr/>
          <p:nvPr/>
        </p:nvSpPr>
        <p:spPr>
          <a:xfrm>
            <a:off x="2301407" y="2207444"/>
            <a:ext cx="362783" cy="292744"/>
          </a:xfrm>
          <a:custGeom>
            <a:avLst/>
            <a:gdLst/>
            <a:ahLst/>
            <a:cxnLst/>
            <a:rect l="0" t="0" r="0" b="0"/>
            <a:pathLst>
              <a:path w="362783" h="292744">
                <a:moveTo>
                  <a:pt x="127468" y="7118"/>
                </a:moveTo>
                <a:lnTo>
                  <a:pt x="120618" y="268"/>
                </a:lnTo>
                <a:lnTo>
                  <a:pt x="110475" y="13"/>
                </a:lnTo>
                <a:lnTo>
                  <a:pt x="106614" y="0"/>
                </a:lnTo>
                <a:lnTo>
                  <a:pt x="104040" y="785"/>
                </a:lnTo>
                <a:lnTo>
                  <a:pt x="102324" y="2102"/>
                </a:lnTo>
                <a:lnTo>
                  <a:pt x="101180" y="3774"/>
                </a:lnTo>
                <a:lnTo>
                  <a:pt x="98830" y="4889"/>
                </a:lnTo>
                <a:lnTo>
                  <a:pt x="88732" y="7251"/>
                </a:lnTo>
                <a:lnTo>
                  <a:pt x="83000" y="10617"/>
                </a:lnTo>
                <a:lnTo>
                  <a:pt x="81153" y="12626"/>
                </a:lnTo>
                <a:lnTo>
                  <a:pt x="79923" y="14758"/>
                </a:lnTo>
                <a:lnTo>
                  <a:pt x="79102" y="16974"/>
                </a:lnTo>
                <a:lnTo>
                  <a:pt x="73957" y="23669"/>
                </a:lnTo>
                <a:lnTo>
                  <a:pt x="67173" y="31143"/>
                </a:lnTo>
                <a:lnTo>
                  <a:pt x="61511" y="37110"/>
                </a:lnTo>
                <a:lnTo>
                  <a:pt x="36625" y="62220"/>
                </a:lnTo>
                <a:lnTo>
                  <a:pt x="32775" y="66872"/>
                </a:lnTo>
                <a:lnTo>
                  <a:pt x="29414" y="71560"/>
                </a:lnTo>
                <a:lnTo>
                  <a:pt x="26380" y="76273"/>
                </a:lnTo>
                <a:lnTo>
                  <a:pt x="23563" y="81796"/>
                </a:lnTo>
                <a:lnTo>
                  <a:pt x="20892" y="87860"/>
                </a:lnTo>
                <a:lnTo>
                  <a:pt x="18317" y="94283"/>
                </a:lnTo>
                <a:lnTo>
                  <a:pt x="15807" y="100153"/>
                </a:lnTo>
                <a:lnTo>
                  <a:pt x="10901" y="110909"/>
                </a:lnTo>
                <a:lnTo>
                  <a:pt x="9275" y="115999"/>
                </a:lnTo>
                <a:lnTo>
                  <a:pt x="8191" y="120981"/>
                </a:lnTo>
                <a:lnTo>
                  <a:pt x="7469" y="125889"/>
                </a:lnTo>
                <a:lnTo>
                  <a:pt x="6193" y="131542"/>
                </a:lnTo>
                <a:lnTo>
                  <a:pt x="4549" y="137693"/>
                </a:lnTo>
                <a:lnTo>
                  <a:pt x="2660" y="144174"/>
                </a:lnTo>
                <a:lnTo>
                  <a:pt x="1400" y="150082"/>
                </a:lnTo>
                <a:lnTo>
                  <a:pt x="560" y="155609"/>
                </a:lnTo>
                <a:lnTo>
                  <a:pt x="0" y="160881"/>
                </a:lnTo>
                <a:lnTo>
                  <a:pt x="420" y="165983"/>
                </a:lnTo>
                <a:lnTo>
                  <a:pt x="1494" y="170972"/>
                </a:lnTo>
                <a:lnTo>
                  <a:pt x="3004" y="175885"/>
                </a:lnTo>
                <a:lnTo>
                  <a:pt x="4011" y="181542"/>
                </a:lnTo>
                <a:lnTo>
                  <a:pt x="4682" y="187694"/>
                </a:lnTo>
                <a:lnTo>
                  <a:pt x="5129" y="194177"/>
                </a:lnTo>
                <a:lnTo>
                  <a:pt x="6221" y="200087"/>
                </a:lnTo>
                <a:lnTo>
                  <a:pt x="7743" y="205614"/>
                </a:lnTo>
                <a:lnTo>
                  <a:pt x="9551" y="210886"/>
                </a:lnTo>
                <a:lnTo>
                  <a:pt x="11550" y="215988"/>
                </a:lnTo>
                <a:lnTo>
                  <a:pt x="13677" y="220977"/>
                </a:lnTo>
                <a:lnTo>
                  <a:pt x="15888" y="225891"/>
                </a:lnTo>
                <a:lnTo>
                  <a:pt x="18950" y="230754"/>
                </a:lnTo>
                <a:lnTo>
                  <a:pt x="22579" y="235584"/>
                </a:lnTo>
                <a:lnTo>
                  <a:pt x="26586" y="240391"/>
                </a:lnTo>
                <a:lnTo>
                  <a:pt x="30050" y="245183"/>
                </a:lnTo>
                <a:lnTo>
                  <a:pt x="33154" y="249966"/>
                </a:lnTo>
                <a:lnTo>
                  <a:pt x="36017" y="254742"/>
                </a:lnTo>
                <a:lnTo>
                  <a:pt x="43431" y="262165"/>
                </a:lnTo>
                <a:lnTo>
                  <a:pt x="52018" y="268109"/>
                </a:lnTo>
                <a:lnTo>
                  <a:pt x="61126" y="273397"/>
                </a:lnTo>
                <a:lnTo>
                  <a:pt x="70466" y="278394"/>
                </a:lnTo>
                <a:lnTo>
                  <a:pt x="89397" y="288068"/>
                </a:lnTo>
                <a:lnTo>
                  <a:pt x="95737" y="289669"/>
                </a:lnTo>
                <a:lnTo>
                  <a:pt x="103139" y="290735"/>
                </a:lnTo>
                <a:lnTo>
                  <a:pt x="111248" y="291446"/>
                </a:lnTo>
                <a:lnTo>
                  <a:pt x="119036" y="291920"/>
                </a:lnTo>
                <a:lnTo>
                  <a:pt x="134039" y="292447"/>
                </a:lnTo>
                <a:lnTo>
                  <a:pt x="155873" y="292743"/>
                </a:lnTo>
                <a:lnTo>
                  <a:pt x="163073" y="291991"/>
                </a:lnTo>
                <a:lnTo>
                  <a:pt x="170255" y="290696"/>
                </a:lnTo>
                <a:lnTo>
                  <a:pt x="177424" y="289039"/>
                </a:lnTo>
                <a:lnTo>
                  <a:pt x="184584" y="287140"/>
                </a:lnTo>
                <a:lnTo>
                  <a:pt x="198890" y="282914"/>
                </a:lnTo>
                <a:lnTo>
                  <a:pt x="220332" y="276072"/>
                </a:lnTo>
                <a:lnTo>
                  <a:pt x="228271" y="272940"/>
                </a:lnTo>
                <a:lnTo>
                  <a:pt x="236738" y="269264"/>
                </a:lnTo>
                <a:lnTo>
                  <a:pt x="259592" y="258622"/>
                </a:lnTo>
                <a:lnTo>
                  <a:pt x="265557" y="255750"/>
                </a:lnTo>
                <a:lnTo>
                  <a:pt x="271914" y="252248"/>
                </a:lnTo>
                <a:lnTo>
                  <a:pt x="278534" y="248325"/>
                </a:lnTo>
                <a:lnTo>
                  <a:pt x="285329" y="244123"/>
                </a:lnTo>
                <a:lnTo>
                  <a:pt x="291446" y="239734"/>
                </a:lnTo>
                <a:lnTo>
                  <a:pt x="302476" y="230624"/>
                </a:lnTo>
                <a:lnTo>
                  <a:pt x="307640" y="225972"/>
                </a:lnTo>
                <a:lnTo>
                  <a:pt x="317611" y="216570"/>
                </a:lnTo>
                <a:lnTo>
                  <a:pt x="332149" y="202351"/>
                </a:lnTo>
                <a:lnTo>
                  <a:pt x="336153" y="197599"/>
                </a:lnTo>
                <a:lnTo>
                  <a:pt x="339617" y="192843"/>
                </a:lnTo>
                <a:lnTo>
                  <a:pt x="342719" y="188084"/>
                </a:lnTo>
                <a:lnTo>
                  <a:pt x="345581" y="183325"/>
                </a:lnTo>
                <a:lnTo>
                  <a:pt x="348283" y="178564"/>
                </a:lnTo>
                <a:lnTo>
                  <a:pt x="350878" y="173803"/>
                </a:lnTo>
                <a:lnTo>
                  <a:pt x="353401" y="168248"/>
                </a:lnTo>
                <a:lnTo>
                  <a:pt x="355878" y="162163"/>
                </a:lnTo>
                <a:lnTo>
                  <a:pt x="358322" y="155725"/>
                </a:lnTo>
                <a:lnTo>
                  <a:pt x="359952" y="149845"/>
                </a:lnTo>
                <a:lnTo>
                  <a:pt x="361038" y="144339"/>
                </a:lnTo>
                <a:lnTo>
                  <a:pt x="361763" y="139080"/>
                </a:lnTo>
                <a:lnTo>
                  <a:pt x="362245" y="133986"/>
                </a:lnTo>
                <a:lnTo>
                  <a:pt x="362567" y="129003"/>
                </a:lnTo>
                <a:lnTo>
                  <a:pt x="362782" y="124093"/>
                </a:lnTo>
                <a:lnTo>
                  <a:pt x="362131" y="119233"/>
                </a:lnTo>
                <a:lnTo>
                  <a:pt x="360904" y="114405"/>
                </a:lnTo>
                <a:lnTo>
                  <a:pt x="359292" y="109599"/>
                </a:lnTo>
                <a:lnTo>
                  <a:pt x="357423" y="104807"/>
                </a:lnTo>
                <a:lnTo>
                  <a:pt x="355384" y="100026"/>
                </a:lnTo>
                <a:lnTo>
                  <a:pt x="351001" y="90479"/>
                </a:lnTo>
                <a:lnTo>
                  <a:pt x="346407" y="80945"/>
                </a:lnTo>
                <a:lnTo>
                  <a:pt x="342484" y="76179"/>
                </a:lnTo>
                <a:lnTo>
                  <a:pt x="337487" y="71415"/>
                </a:lnTo>
                <a:lnTo>
                  <a:pt x="331774" y="66652"/>
                </a:lnTo>
                <a:lnTo>
                  <a:pt x="326378" y="61888"/>
                </a:lnTo>
                <a:lnTo>
                  <a:pt x="316149" y="52363"/>
                </a:lnTo>
                <a:lnTo>
                  <a:pt x="306312" y="44954"/>
                </a:lnTo>
                <a:lnTo>
                  <a:pt x="289731" y="34204"/>
                </a:lnTo>
                <a:lnTo>
                  <a:pt x="283268" y="29938"/>
                </a:lnTo>
                <a:lnTo>
                  <a:pt x="276579" y="27094"/>
                </a:lnTo>
                <a:lnTo>
                  <a:pt x="269737" y="25198"/>
                </a:lnTo>
                <a:lnTo>
                  <a:pt x="262795" y="23934"/>
                </a:lnTo>
                <a:lnTo>
                  <a:pt x="256580" y="22297"/>
                </a:lnTo>
                <a:lnTo>
                  <a:pt x="245440" y="18362"/>
                </a:lnTo>
                <a:lnTo>
                  <a:pt x="239453" y="16995"/>
                </a:lnTo>
                <a:lnTo>
                  <a:pt x="233081" y="16084"/>
                </a:lnTo>
                <a:lnTo>
                  <a:pt x="226452" y="15477"/>
                </a:lnTo>
                <a:lnTo>
                  <a:pt x="219651" y="14278"/>
                </a:lnTo>
                <a:lnTo>
                  <a:pt x="212736" y="12685"/>
                </a:lnTo>
                <a:lnTo>
                  <a:pt x="205744" y="10829"/>
                </a:lnTo>
                <a:lnTo>
                  <a:pt x="199496" y="9592"/>
                </a:lnTo>
                <a:lnTo>
                  <a:pt x="188320" y="8218"/>
                </a:lnTo>
                <a:lnTo>
                  <a:pt x="178061" y="7607"/>
                </a:lnTo>
                <a:lnTo>
                  <a:pt x="168210" y="7335"/>
                </a:lnTo>
                <a:lnTo>
                  <a:pt x="158540" y="7215"/>
                </a:lnTo>
                <a:lnTo>
                  <a:pt x="148950" y="9278"/>
                </a:lnTo>
                <a:lnTo>
                  <a:pt x="134611" y="142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1"/>
          <p:cNvSpPr/>
          <p:nvPr/>
        </p:nvSpPr>
        <p:spPr>
          <a:xfrm>
            <a:off x="2764631" y="2336006"/>
            <a:ext cx="150020" cy="21432"/>
          </a:xfrm>
          <a:custGeom>
            <a:avLst/>
            <a:gdLst/>
            <a:ahLst/>
            <a:cxnLst/>
            <a:rect l="0" t="0" r="0" b="0"/>
            <a:pathLst>
              <a:path w="150020" h="21432">
                <a:moveTo>
                  <a:pt x="0" y="21431"/>
                </a:moveTo>
                <a:lnTo>
                  <a:pt x="27641" y="21431"/>
                </a:lnTo>
                <a:lnTo>
                  <a:pt x="31921" y="20637"/>
                </a:lnTo>
                <a:lnTo>
                  <a:pt x="36362" y="19314"/>
                </a:lnTo>
                <a:lnTo>
                  <a:pt x="40910" y="17639"/>
                </a:lnTo>
                <a:lnTo>
                  <a:pt x="45530" y="16521"/>
                </a:lnTo>
                <a:lnTo>
                  <a:pt x="50197" y="15777"/>
                </a:lnTo>
                <a:lnTo>
                  <a:pt x="54896" y="15280"/>
                </a:lnTo>
                <a:lnTo>
                  <a:pt x="59616" y="14949"/>
                </a:lnTo>
                <a:lnTo>
                  <a:pt x="64350" y="14729"/>
                </a:lnTo>
                <a:lnTo>
                  <a:pt x="73844" y="14483"/>
                </a:lnTo>
                <a:lnTo>
                  <a:pt x="83355" y="14374"/>
                </a:lnTo>
                <a:lnTo>
                  <a:pt x="87320" y="13552"/>
                </a:lnTo>
                <a:lnTo>
                  <a:pt x="90757" y="12209"/>
                </a:lnTo>
                <a:lnTo>
                  <a:pt x="93842" y="10521"/>
                </a:lnTo>
                <a:lnTo>
                  <a:pt x="97486" y="9395"/>
                </a:lnTo>
                <a:lnTo>
                  <a:pt x="101503" y="8645"/>
                </a:lnTo>
                <a:lnTo>
                  <a:pt x="105769" y="8144"/>
                </a:lnTo>
                <a:lnTo>
                  <a:pt x="109406" y="7811"/>
                </a:lnTo>
                <a:lnTo>
                  <a:pt x="112625" y="7588"/>
                </a:lnTo>
                <a:lnTo>
                  <a:pt x="115564" y="7440"/>
                </a:lnTo>
                <a:lnTo>
                  <a:pt x="119112" y="6547"/>
                </a:lnTo>
                <a:lnTo>
                  <a:pt x="123064" y="5159"/>
                </a:lnTo>
                <a:lnTo>
                  <a:pt x="127286" y="3439"/>
                </a:lnTo>
                <a:lnTo>
                  <a:pt x="130895" y="2293"/>
                </a:lnTo>
                <a:lnTo>
                  <a:pt x="134094" y="1528"/>
                </a:lnTo>
                <a:lnTo>
                  <a:pt x="137021" y="1019"/>
                </a:lnTo>
                <a:lnTo>
                  <a:pt x="139766" y="679"/>
                </a:lnTo>
                <a:lnTo>
                  <a:pt x="142390" y="453"/>
                </a:lnTo>
                <a:lnTo>
                  <a:pt x="15001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2"/>
          <p:cNvSpPr/>
          <p:nvPr/>
        </p:nvSpPr>
        <p:spPr>
          <a:xfrm>
            <a:off x="3050381" y="2171736"/>
            <a:ext cx="285751" cy="292823"/>
          </a:xfrm>
          <a:custGeom>
            <a:avLst/>
            <a:gdLst/>
            <a:ahLst/>
            <a:cxnLst/>
            <a:rect l="0" t="0" r="0" b="0"/>
            <a:pathLst>
              <a:path w="285751" h="292823">
                <a:moveTo>
                  <a:pt x="0" y="35682"/>
                </a:moveTo>
                <a:lnTo>
                  <a:pt x="0" y="31890"/>
                </a:lnTo>
                <a:lnTo>
                  <a:pt x="794" y="30773"/>
                </a:lnTo>
                <a:lnTo>
                  <a:pt x="2116" y="30028"/>
                </a:lnTo>
                <a:lnTo>
                  <a:pt x="6151" y="28833"/>
                </a:lnTo>
                <a:lnTo>
                  <a:pt x="14784" y="20806"/>
                </a:lnTo>
                <a:lnTo>
                  <a:pt x="20064" y="16371"/>
                </a:lnTo>
                <a:lnTo>
                  <a:pt x="27703" y="11754"/>
                </a:lnTo>
                <a:lnTo>
                  <a:pt x="32756" y="9411"/>
                </a:lnTo>
                <a:lnTo>
                  <a:pt x="38506" y="7056"/>
                </a:lnTo>
                <a:lnTo>
                  <a:pt x="44721" y="4692"/>
                </a:lnTo>
                <a:lnTo>
                  <a:pt x="50451" y="3116"/>
                </a:lnTo>
                <a:lnTo>
                  <a:pt x="55859" y="2065"/>
                </a:lnTo>
                <a:lnTo>
                  <a:pt x="61052" y="1364"/>
                </a:lnTo>
                <a:lnTo>
                  <a:pt x="66895" y="898"/>
                </a:lnTo>
                <a:lnTo>
                  <a:pt x="73171" y="586"/>
                </a:lnTo>
                <a:lnTo>
                  <a:pt x="86496" y="240"/>
                </a:lnTo>
                <a:lnTo>
                  <a:pt x="121545" y="0"/>
                </a:lnTo>
                <a:lnTo>
                  <a:pt x="127861" y="781"/>
                </a:lnTo>
                <a:lnTo>
                  <a:pt x="133659" y="2096"/>
                </a:lnTo>
                <a:lnTo>
                  <a:pt x="139113" y="3767"/>
                </a:lnTo>
                <a:lnTo>
                  <a:pt x="144336" y="5674"/>
                </a:lnTo>
                <a:lnTo>
                  <a:pt x="149405" y="7739"/>
                </a:lnTo>
                <a:lnTo>
                  <a:pt x="154372" y="9910"/>
                </a:lnTo>
                <a:lnTo>
                  <a:pt x="162007" y="14438"/>
                </a:lnTo>
                <a:lnTo>
                  <a:pt x="170769" y="21450"/>
                </a:lnTo>
                <a:lnTo>
                  <a:pt x="173377" y="23813"/>
                </a:lnTo>
                <a:lnTo>
                  <a:pt x="175116" y="26976"/>
                </a:lnTo>
                <a:lnTo>
                  <a:pt x="177048" y="34723"/>
                </a:lnTo>
                <a:lnTo>
                  <a:pt x="177907" y="43458"/>
                </a:lnTo>
                <a:lnTo>
                  <a:pt x="178135" y="48010"/>
                </a:lnTo>
                <a:lnTo>
                  <a:pt x="178390" y="57301"/>
                </a:lnTo>
                <a:lnTo>
                  <a:pt x="178458" y="62001"/>
                </a:lnTo>
                <a:lnTo>
                  <a:pt x="176916" y="66722"/>
                </a:lnTo>
                <a:lnTo>
                  <a:pt x="174300" y="71457"/>
                </a:lnTo>
                <a:lnTo>
                  <a:pt x="170969" y="76201"/>
                </a:lnTo>
                <a:lnTo>
                  <a:pt x="167954" y="80951"/>
                </a:lnTo>
                <a:lnTo>
                  <a:pt x="165151" y="85705"/>
                </a:lnTo>
                <a:lnTo>
                  <a:pt x="162488" y="90462"/>
                </a:lnTo>
                <a:lnTo>
                  <a:pt x="159125" y="96015"/>
                </a:lnTo>
                <a:lnTo>
                  <a:pt x="151156" y="108534"/>
                </a:lnTo>
                <a:lnTo>
                  <a:pt x="146808" y="114413"/>
                </a:lnTo>
                <a:lnTo>
                  <a:pt x="142322" y="119919"/>
                </a:lnTo>
                <a:lnTo>
                  <a:pt x="137744" y="125178"/>
                </a:lnTo>
                <a:lnTo>
                  <a:pt x="131517" y="130271"/>
                </a:lnTo>
                <a:lnTo>
                  <a:pt x="124190" y="135254"/>
                </a:lnTo>
                <a:lnTo>
                  <a:pt x="116131" y="140163"/>
                </a:lnTo>
                <a:lnTo>
                  <a:pt x="108377" y="145818"/>
                </a:lnTo>
                <a:lnTo>
                  <a:pt x="100826" y="151968"/>
                </a:lnTo>
                <a:lnTo>
                  <a:pt x="93411" y="158450"/>
                </a:lnTo>
                <a:lnTo>
                  <a:pt x="86086" y="164359"/>
                </a:lnTo>
                <a:lnTo>
                  <a:pt x="78822" y="169885"/>
                </a:lnTo>
                <a:lnTo>
                  <a:pt x="71598" y="175157"/>
                </a:lnTo>
                <a:lnTo>
                  <a:pt x="65195" y="181053"/>
                </a:lnTo>
                <a:lnTo>
                  <a:pt x="59338" y="187365"/>
                </a:lnTo>
                <a:lnTo>
                  <a:pt x="53846" y="193954"/>
                </a:lnTo>
                <a:lnTo>
                  <a:pt x="48597" y="199934"/>
                </a:lnTo>
                <a:lnTo>
                  <a:pt x="38532" y="210812"/>
                </a:lnTo>
                <a:lnTo>
                  <a:pt x="34419" y="215936"/>
                </a:lnTo>
                <a:lnTo>
                  <a:pt x="30884" y="220939"/>
                </a:lnTo>
                <a:lnTo>
                  <a:pt x="27733" y="225862"/>
                </a:lnTo>
                <a:lnTo>
                  <a:pt x="24045" y="230731"/>
                </a:lnTo>
                <a:lnTo>
                  <a:pt x="19999" y="235565"/>
                </a:lnTo>
                <a:lnTo>
                  <a:pt x="12857" y="244375"/>
                </a:lnTo>
                <a:lnTo>
                  <a:pt x="9683" y="250937"/>
                </a:lnTo>
                <a:lnTo>
                  <a:pt x="6156" y="256499"/>
                </a:lnTo>
                <a:lnTo>
                  <a:pt x="4104" y="259093"/>
                </a:lnTo>
                <a:lnTo>
                  <a:pt x="2736" y="262410"/>
                </a:lnTo>
                <a:lnTo>
                  <a:pt x="1216" y="270330"/>
                </a:lnTo>
                <a:lnTo>
                  <a:pt x="1604" y="273076"/>
                </a:lnTo>
                <a:lnTo>
                  <a:pt x="2657" y="274907"/>
                </a:lnTo>
                <a:lnTo>
                  <a:pt x="10050" y="281639"/>
                </a:lnTo>
                <a:lnTo>
                  <a:pt x="16637" y="286019"/>
                </a:lnTo>
                <a:lnTo>
                  <a:pt x="20617" y="288298"/>
                </a:lnTo>
                <a:lnTo>
                  <a:pt x="29271" y="290831"/>
                </a:lnTo>
                <a:lnTo>
                  <a:pt x="33802" y="291507"/>
                </a:lnTo>
                <a:lnTo>
                  <a:pt x="39997" y="291957"/>
                </a:lnTo>
                <a:lnTo>
                  <a:pt x="47302" y="292257"/>
                </a:lnTo>
                <a:lnTo>
                  <a:pt x="63885" y="292590"/>
                </a:lnTo>
                <a:lnTo>
                  <a:pt x="109797" y="292822"/>
                </a:lnTo>
                <a:lnTo>
                  <a:pt x="120029" y="292040"/>
                </a:lnTo>
                <a:lnTo>
                  <a:pt x="130819" y="290725"/>
                </a:lnTo>
                <a:lnTo>
                  <a:pt x="141982" y="289055"/>
                </a:lnTo>
                <a:lnTo>
                  <a:pt x="152598" y="287941"/>
                </a:lnTo>
                <a:lnTo>
                  <a:pt x="162851" y="287198"/>
                </a:lnTo>
                <a:lnTo>
                  <a:pt x="172861" y="286704"/>
                </a:lnTo>
                <a:lnTo>
                  <a:pt x="192450" y="286153"/>
                </a:lnTo>
                <a:lnTo>
                  <a:pt x="202118" y="286007"/>
                </a:lnTo>
                <a:lnTo>
                  <a:pt x="210946" y="285115"/>
                </a:lnTo>
                <a:lnTo>
                  <a:pt x="219212" y="283727"/>
                </a:lnTo>
                <a:lnTo>
                  <a:pt x="227104" y="282008"/>
                </a:lnTo>
                <a:lnTo>
                  <a:pt x="233952" y="280862"/>
                </a:lnTo>
                <a:lnTo>
                  <a:pt x="240106" y="280098"/>
                </a:lnTo>
                <a:lnTo>
                  <a:pt x="245795" y="279588"/>
                </a:lnTo>
                <a:lnTo>
                  <a:pt x="251176" y="278455"/>
                </a:lnTo>
                <a:lnTo>
                  <a:pt x="256351" y="276906"/>
                </a:lnTo>
                <a:lnTo>
                  <a:pt x="261388" y="275079"/>
                </a:lnTo>
                <a:lnTo>
                  <a:pt x="269102" y="273050"/>
                </a:lnTo>
                <a:lnTo>
                  <a:pt x="277907" y="271907"/>
                </a:lnTo>
                <a:lnTo>
                  <a:pt x="285750" y="27142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3"/>
          <p:cNvSpPr/>
          <p:nvPr/>
        </p:nvSpPr>
        <p:spPr>
          <a:xfrm>
            <a:off x="3286125" y="2107406"/>
            <a:ext cx="226318" cy="371476"/>
          </a:xfrm>
          <a:custGeom>
            <a:avLst/>
            <a:gdLst/>
            <a:ahLst/>
            <a:cxnLst/>
            <a:rect l="0" t="0" r="0" b="0"/>
            <a:pathLst>
              <a:path w="226318" h="371476">
                <a:moveTo>
                  <a:pt x="35718" y="0"/>
                </a:moveTo>
                <a:lnTo>
                  <a:pt x="35718" y="3792"/>
                </a:lnTo>
                <a:lnTo>
                  <a:pt x="37306" y="5703"/>
                </a:lnTo>
                <a:lnTo>
                  <a:pt x="43303" y="9943"/>
                </a:lnTo>
                <a:lnTo>
                  <a:pt x="49143" y="16590"/>
                </a:lnTo>
                <a:lnTo>
                  <a:pt x="51812" y="20585"/>
                </a:lnTo>
                <a:lnTo>
                  <a:pt x="55179" y="24042"/>
                </a:lnTo>
                <a:lnTo>
                  <a:pt x="59011" y="27141"/>
                </a:lnTo>
                <a:lnTo>
                  <a:pt x="87704" y="46789"/>
                </a:lnTo>
                <a:lnTo>
                  <a:pt x="122304" y="72213"/>
                </a:lnTo>
                <a:lnTo>
                  <a:pt x="159714" y="100166"/>
                </a:lnTo>
                <a:lnTo>
                  <a:pt x="168388" y="108052"/>
                </a:lnTo>
                <a:lnTo>
                  <a:pt x="176552" y="116485"/>
                </a:lnTo>
                <a:lnTo>
                  <a:pt x="184376" y="125281"/>
                </a:lnTo>
                <a:lnTo>
                  <a:pt x="199420" y="141405"/>
                </a:lnTo>
                <a:lnTo>
                  <a:pt x="206765" y="149039"/>
                </a:lnTo>
                <a:lnTo>
                  <a:pt x="212456" y="157303"/>
                </a:lnTo>
                <a:lnTo>
                  <a:pt x="217043" y="165987"/>
                </a:lnTo>
                <a:lnTo>
                  <a:pt x="220895" y="174952"/>
                </a:lnTo>
                <a:lnTo>
                  <a:pt x="223463" y="184103"/>
                </a:lnTo>
                <a:lnTo>
                  <a:pt x="225175" y="193379"/>
                </a:lnTo>
                <a:lnTo>
                  <a:pt x="226317" y="202738"/>
                </a:lnTo>
                <a:lnTo>
                  <a:pt x="226284" y="211359"/>
                </a:lnTo>
                <a:lnTo>
                  <a:pt x="225468" y="219487"/>
                </a:lnTo>
                <a:lnTo>
                  <a:pt x="224131" y="227287"/>
                </a:lnTo>
                <a:lnTo>
                  <a:pt x="221651" y="234868"/>
                </a:lnTo>
                <a:lnTo>
                  <a:pt x="218411" y="242304"/>
                </a:lnTo>
                <a:lnTo>
                  <a:pt x="214664" y="249642"/>
                </a:lnTo>
                <a:lnTo>
                  <a:pt x="208990" y="256915"/>
                </a:lnTo>
                <a:lnTo>
                  <a:pt x="202033" y="264146"/>
                </a:lnTo>
                <a:lnTo>
                  <a:pt x="186630" y="278529"/>
                </a:lnTo>
                <a:lnTo>
                  <a:pt x="171846" y="292859"/>
                </a:lnTo>
                <a:lnTo>
                  <a:pt x="163776" y="300015"/>
                </a:lnTo>
                <a:lnTo>
                  <a:pt x="155222" y="307166"/>
                </a:lnTo>
                <a:lnTo>
                  <a:pt x="146343" y="314315"/>
                </a:lnTo>
                <a:lnTo>
                  <a:pt x="137250" y="319874"/>
                </a:lnTo>
                <a:lnTo>
                  <a:pt x="128012" y="324375"/>
                </a:lnTo>
                <a:lnTo>
                  <a:pt x="118679" y="328168"/>
                </a:lnTo>
                <a:lnTo>
                  <a:pt x="109282" y="332285"/>
                </a:lnTo>
                <a:lnTo>
                  <a:pt x="90373" y="341092"/>
                </a:lnTo>
                <a:lnTo>
                  <a:pt x="81680" y="344870"/>
                </a:lnTo>
                <a:lnTo>
                  <a:pt x="73503" y="348182"/>
                </a:lnTo>
                <a:lnTo>
                  <a:pt x="58068" y="353979"/>
                </a:lnTo>
                <a:lnTo>
                  <a:pt x="43271" y="359201"/>
                </a:lnTo>
                <a:lnTo>
                  <a:pt x="36784" y="360911"/>
                </a:lnTo>
                <a:lnTo>
                  <a:pt x="30873" y="362051"/>
                </a:lnTo>
                <a:lnTo>
                  <a:pt x="25344" y="362811"/>
                </a:lnTo>
                <a:lnTo>
                  <a:pt x="20071" y="364111"/>
                </a:lnTo>
                <a:lnTo>
                  <a:pt x="14968" y="365772"/>
                </a:lnTo>
                <a:lnTo>
                  <a:pt x="0" y="3714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4"/>
          <p:cNvSpPr/>
          <p:nvPr/>
        </p:nvSpPr>
        <p:spPr>
          <a:xfrm>
            <a:off x="3450431" y="1985998"/>
            <a:ext cx="264320" cy="107121"/>
          </a:xfrm>
          <a:custGeom>
            <a:avLst/>
            <a:gdLst/>
            <a:ahLst/>
            <a:cxnLst/>
            <a:rect l="0" t="0" r="0" b="0"/>
            <a:pathLst>
              <a:path w="264320" h="107121">
                <a:moveTo>
                  <a:pt x="0" y="35683"/>
                </a:moveTo>
                <a:lnTo>
                  <a:pt x="0" y="29532"/>
                </a:lnTo>
                <a:lnTo>
                  <a:pt x="4233" y="26864"/>
                </a:lnTo>
                <a:lnTo>
                  <a:pt x="7585" y="25041"/>
                </a:lnTo>
                <a:lnTo>
                  <a:pt x="10612" y="23032"/>
                </a:lnTo>
                <a:lnTo>
                  <a:pt x="13425" y="20899"/>
                </a:lnTo>
                <a:lnTo>
                  <a:pt x="16094" y="18683"/>
                </a:lnTo>
                <a:lnTo>
                  <a:pt x="19460" y="16412"/>
                </a:lnTo>
                <a:lnTo>
                  <a:pt x="23292" y="14105"/>
                </a:lnTo>
                <a:lnTo>
                  <a:pt x="27435" y="11772"/>
                </a:lnTo>
                <a:lnTo>
                  <a:pt x="36270" y="7064"/>
                </a:lnTo>
                <a:lnTo>
                  <a:pt x="40849" y="4697"/>
                </a:lnTo>
                <a:lnTo>
                  <a:pt x="45488" y="3120"/>
                </a:lnTo>
                <a:lnTo>
                  <a:pt x="50170" y="2068"/>
                </a:lnTo>
                <a:lnTo>
                  <a:pt x="54878" y="1366"/>
                </a:lnTo>
                <a:lnTo>
                  <a:pt x="60398" y="899"/>
                </a:lnTo>
                <a:lnTo>
                  <a:pt x="66459" y="587"/>
                </a:lnTo>
                <a:lnTo>
                  <a:pt x="78750" y="241"/>
                </a:lnTo>
                <a:lnTo>
                  <a:pt x="104483" y="0"/>
                </a:lnTo>
                <a:lnTo>
                  <a:pt x="109343" y="782"/>
                </a:lnTo>
                <a:lnTo>
                  <a:pt x="114170" y="2097"/>
                </a:lnTo>
                <a:lnTo>
                  <a:pt x="118976" y="3767"/>
                </a:lnTo>
                <a:lnTo>
                  <a:pt x="126432" y="5623"/>
                </a:lnTo>
                <a:lnTo>
                  <a:pt x="129532" y="6118"/>
                </a:lnTo>
                <a:lnTo>
                  <a:pt x="135093" y="8784"/>
                </a:lnTo>
                <a:lnTo>
                  <a:pt x="137687" y="10607"/>
                </a:lnTo>
                <a:lnTo>
                  <a:pt x="140210" y="12616"/>
                </a:lnTo>
                <a:lnTo>
                  <a:pt x="142686" y="14748"/>
                </a:lnTo>
                <a:lnTo>
                  <a:pt x="145130" y="16964"/>
                </a:lnTo>
                <a:lnTo>
                  <a:pt x="145966" y="20028"/>
                </a:lnTo>
                <a:lnTo>
                  <a:pt x="145729" y="23659"/>
                </a:lnTo>
                <a:lnTo>
                  <a:pt x="144778" y="27667"/>
                </a:lnTo>
                <a:lnTo>
                  <a:pt x="144143" y="31133"/>
                </a:lnTo>
                <a:lnTo>
                  <a:pt x="143720" y="34237"/>
                </a:lnTo>
                <a:lnTo>
                  <a:pt x="143439" y="37100"/>
                </a:lnTo>
                <a:lnTo>
                  <a:pt x="141663" y="39803"/>
                </a:lnTo>
                <a:lnTo>
                  <a:pt x="138892" y="42398"/>
                </a:lnTo>
                <a:lnTo>
                  <a:pt x="135457" y="44922"/>
                </a:lnTo>
                <a:lnTo>
                  <a:pt x="132373" y="48192"/>
                </a:lnTo>
                <a:lnTo>
                  <a:pt x="129524" y="51960"/>
                </a:lnTo>
                <a:lnTo>
                  <a:pt x="126830" y="56059"/>
                </a:lnTo>
                <a:lnTo>
                  <a:pt x="123447" y="59586"/>
                </a:lnTo>
                <a:lnTo>
                  <a:pt x="119604" y="62731"/>
                </a:lnTo>
                <a:lnTo>
                  <a:pt x="115455" y="65621"/>
                </a:lnTo>
                <a:lnTo>
                  <a:pt x="111101" y="68342"/>
                </a:lnTo>
                <a:lnTo>
                  <a:pt x="106611" y="70949"/>
                </a:lnTo>
                <a:lnTo>
                  <a:pt x="102030" y="73481"/>
                </a:lnTo>
                <a:lnTo>
                  <a:pt x="98183" y="75963"/>
                </a:lnTo>
                <a:lnTo>
                  <a:pt x="94824" y="78411"/>
                </a:lnTo>
                <a:lnTo>
                  <a:pt x="91791" y="80837"/>
                </a:lnTo>
                <a:lnTo>
                  <a:pt x="88181" y="83248"/>
                </a:lnTo>
                <a:lnTo>
                  <a:pt x="84188" y="85649"/>
                </a:lnTo>
                <a:lnTo>
                  <a:pt x="79938" y="88044"/>
                </a:lnTo>
                <a:lnTo>
                  <a:pt x="77104" y="90434"/>
                </a:lnTo>
                <a:lnTo>
                  <a:pt x="75215" y="92821"/>
                </a:lnTo>
                <a:lnTo>
                  <a:pt x="72183" y="98563"/>
                </a:lnTo>
                <a:lnTo>
                  <a:pt x="71769" y="101465"/>
                </a:lnTo>
                <a:lnTo>
                  <a:pt x="71659" y="103350"/>
                </a:lnTo>
                <a:lnTo>
                  <a:pt x="72378" y="104607"/>
                </a:lnTo>
                <a:lnTo>
                  <a:pt x="73652" y="105445"/>
                </a:lnTo>
                <a:lnTo>
                  <a:pt x="75295" y="106003"/>
                </a:lnTo>
                <a:lnTo>
                  <a:pt x="81354" y="106624"/>
                </a:lnTo>
                <a:lnTo>
                  <a:pt x="85192" y="106789"/>
                </a:lnTo>
                <a:lnTo>
                  <a:pt x="95807" y="106973"/>
                </a:lnTo>
                <a:lnTo>
                  <a:pt x="152990" y="107112"/>
                </a:lnTo>
                <a:lnTo>
                  <a:pt x="161524" y="106321"/>
                </a:lnTo>
                <a:lnTo>
                  <a:pt x="169595" y="105000"/>
                </a:lnTo>
                <a:lnTo>
                  <a:pt x="177357" y="103325"/>
                </a:lnTo>
                <a:lnTo>
                  <a:pt x="186500" y="102209"/>
                </a:lnTo>
                <a:lnTo>
                  <a:pt x="196565" y="101465"/>
                </a:lnTo>
                <a:lnTo>
                  <a:pt x="215949" y="100638"/>
                </a:lnTo>
                <a:lnTo>
                  <a:pt x="229856" y="100271"/>
                </a:lnTo>
                <a:lnTo>
                  <a:pt x="235788" y="100966"/>
                </a:lnTo>
                <a:lnTo>
                  <a:pt x="241329" y="102224"/>
                </a:lnTo>
                <a:lnTo>
                  <a:pt x="246611" y="103856"/>
                </a:lnTo>
                <a:lnTo>
                  <a:pt x="254597" y="105669"/>
                </a:lnTo>
                <a:lnTo>
                  <a:pt x="264319" y="1071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5"/>
          <p:cNvSpPr/>
          <p:nvPr/>
        </p:nvSpPr>
        <p:spPr>
          <a:xfrm>
            <a:off x="3807618" y="2321718"/>
            <a:ext cx="207170" cy="14289"/>
          </a:xfrm>
          <a:custGeom>
            <a:avLst/>
            <a:gdLst/>
            <a:ahLst/>
            <a:cxnLst/>
            <a:rect l="0" t="0" r="0" b="0"/>
            <a:pathLst>
              <a:path w="207170" h="14289">
                <a:moveTo>
                  <a:pt x="0" y="14288"/>
                </a:moveTo>
                <a:lnTo>
                  <a:pt x="76369" y="14288"/>
                </a:lnTo>
                <a:lnTo>
                  <a:pt x="85044" y="13494"/>
                </a:lnTo>
                <a:lnTo>
                  <a:pt x="94002" y="12171"/>
                </a:lnTo>
                <a:lnTo>
                  <a:pt x="103149" y="10496"/>
                </a:lnTo>
                <a:lnTo>
                  <a:pt x="111629" y="9378"/>
                </a:lnTo>
                <a:lnTo>
                  <a:pt x="119663" y="8633"/>
                </a:lnTo>
                <a:lnTo>
                  <a:pt x="127401" y="8137"/>
                </a:lnTo>
                <a:lnTo>
                  <a:pt x="142348" y="7585"/>
                </a:lnTo>
                <a:lnTo>
                  <a:pt x="171346" y="7231"/>
                </a:lnTo>
                <a:lnTo>
                  <a:pt x="177730" y="6408"/>
                </a:lnTo>
                <a:lnTo>
                  <a:pt x="183575" y="5066"/>
                </a:lnTo>
                <a:lnTo>
                  <a:pt x="189058" y="3377"/>
                </a:lnTo>
                <a:lnTo>
                  <a:pt x="193508" y="2252"/>
                </a:lnTo>
                <a:lnTo>
                  <a:pt x="197268" y="1501"/>
                </a:lnTo>
                <a:lnTo>
                  <a:pt x="20716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6"/>
          <p:cNvSpPr/>
          <p:nvPr/>
        </p:nvSpPr>
        <p:spPr>
          <a:xfrm>
            <a:off x="4107656" y="2121722"/>
            <a:ext cx="400051" cy="271435"/>
          </a:xfrm>
          <a:custGeom>
            <a:avLst/>
            <a:gdLst/>
            <a:ahLst/>
            <a:cxnLst/>
            <a:rect l="0" t="0" r="0" b="0"/>
            <a:pathLst>
              <a:path w="400051" h="271435">
                <a:moveTo>
                  <a:pt x="0" y="49978"/>
                </a:moveTo>
                <a:lnTo>
                  <a:pt x="0" y="46185"/>
                </a:lnTo>
                <a:lnTo>
                  <a:pt x="794" y="44274"/>
                </a:lnTo>
                <a:lnTo>
                  <a:pt x="3792" y="40035"/>
                </a:lnTo>
                <a:lnTo>
                  <a:pt x="9888" y="35504"/>
                </a:lnTo>
                <a:lnTo>
                  <a:pt x="22244" y="28491"/>
                </a:lnTo>
                <a:lnTo>
                  <a:pt x="33843" y="21386"/>
                </a:lnTo>
                <a:lnTo>
                  <a:pt x="36849" y="19010"/>
                </a:lnTo>
                <a:lnTo>
                  <a:pt x="46540" y="14254"/>
                </a:lnTo>
                <a:lnTo>
                  <a:pt x="58785" y="10288"/>
                </a:lnTo>
                <a:lnTo>
                  <a:pt x="65383" y="9230"/>
                </a:lnTo>
                <a:lnTo>
                  <a:pt x="72164" y="8525"/>
                </a:lnTo>
                <a:lnTo>
                  <a:pt x="79065" y="7261"/>
                </a:lnTo>
                <a:lnTo>
                  <a:pt x="86048" y="5625"/>
                </a:lnTo>
                <a:lnTo>
                  <a:pt x="93084" y="3740"/>
                </a:lnTo>
                <a:lnTo>
                  <a:pt x="100156" y="2484"/>
                </a:lnTo>
                <a:lnTo>
                  <a:pt x="107252" y="1646"/>
                </a:lnTo>
                <a:lnTo>
                  <a:pt x="114363" y="1088"/>
                </a:lnTo>
                <a:lnTo>
                  <a:pt x="126499" y="468"/>
                </a:lnTo>
                <a:lnTo>
                  <a:pt x="137184" y="192"/>
                </a:lnTo>
                <a:lnTo>
                  <a:pt x="158010" y="0"/>
                </a:lnTo>
                <a:lnTo>
                  <a:pt x="160902" y="784"/>
                </a:lnTo>
                <a:lnTo>
                  <a:pt x="166233" y="3772"/>
                </a:lnTo>
                <a:lnTo>
                  <a:pt x="176123" y="12158"/>
                </a:lnTo>
                <a:lnTo>
                  <a:pt x="180935" y="16765"/>
                </a:lnTo>
                <a:lnTo>
                  <a:pt x="182536" y="19104"/>
                </a:lnTo>
                <a:lnTo>
                  <a:pt x="184314" y="23821"/>
                </a:lnTo>
                <a:lnTo>
                  <a:pt x="185316" y="30939"/>
                </a:lnTo>
                <a:lnTo>
                  <a:pt x="183434" y="37812"/>
                </a:lnTo>
                <a:lnTo>
                  <a:pt x="179951" y="46158"/>
                </a:lnTo>
                <a:lnTo>
                  <a:pt x="175757" y="55159"/>
                </a:lnTo>
                <a:lnTo>
                  <a:pt x="168934" y="69152"/>
                </a:lnTo>
                <a:lnTo>
                  <a:pt x="165010" y="73873"/>
                </a:lnTo>
                <a:lnTo>
                  <a:pt x="160013" y="78608"/>
                </a:lnTo>
                <a:lnTo>
                  <a:pt x="154300" y="83352"/>
                </a:lnTo>
                <a:lnTo>
                  <a:pt x="148904" y="88102"/>
                </a:lnTo>
                <a:lnTo>
                  <a:pt x="138675" y="97614"/>
                </a:lnTo>
                <a:lnTo>
                  <a:pt x="132931" y="102372"/>
                </a:lnTo>
                <a:lnTo>
                  <a:pt x="126721" y="107133"/>
                </a:lnTo>
                <a:lnTo>
                  <a:pt x="120199" y="111893"/>
                </a:lnTo>
                <a:lnTo>
                  <a:pt x="114264" y="117449"/>
                </a:lnTo>
                <a:lnTo>
                  <a:pt x="108719" y="123533"/>
                </a:lnTo>
                <a:lnTo>
                  <a:pt x="103436" y="129971"/>
                </a:lnTo>
                <a:lnTo>
                  <a:pt x="98326" y="135850"/>
                </a:lnTo>
                <a:lnTo>
                  <a:pt x="93332" y="141357"/>
                </a:lnTo>
                <a:lnTo>
                  <a:pt x="88415" y="146616"/>
                </a:lnTo>
                <a:lnTo>
                  <a:pt x="84343" y="151709"/>
                </a:lnTo>
                <a:lnTo>
                  <a:pt x="80835" y="156692"/>
                </a:lnTo>
                <a:lnTo>
                  <a:pt x="77702" y="161602"/>
                </a:lnTo>
                <a:lnTo>
                  <a:pt x="73233" y="166463"/>
                </a:lnTo>
                <a:lnTo>
                  <a:pt x="67872" y="171290"/>
                </a:lnTo>
                <a:lnTo>
                  <a:pt x="61916" y="176097"/>
                </a:lnTo>
                <a:lnTo>
                  <a:pt x="57152" y="180888"/>
                </a:lnTo>
                <a:lnTo>
                  <a:pt x="53183" y="185670"/>
                </a:lnTo>
                <a:lnTo>
                  <a:pt x="49742" y="190445"/>
                </a:lnTo>
                <a:lnTo>
                  <a:pt x="46656" y="195217"/>
                </a:lnTo>
                <a:lnTo>
                  <a:pt x="43804" y="199985"/>
                </a:lnTo>
                <a:lnTo>
                  <a:pt x="41108" y="204751"/>
                </a:lnTo>
                <a:lnTo>
                  <a:pt x="33881" y="212164"/>
                </a:lnTo>
                <a:lnTo>
                  <a:pt x="29730" y="215252"/>
                </a:lnTo>
                <a:lnTo>
                  <a:pt x="26964" y="218898"/>
                </a:lnTo>
                <a:lnTo>
                  <a:pt x="25120" y="222916"/>
                </a:lnTo>
                <a:lnTo>
                  <a:pt x="22160" y="233187"/>
                </a:lnTo>
                <a:lnTo>
                  <a:pt x="21647" y="238758"/>
                </a:lnTo>
                <a:lnTo>
                  <a:pt x="22369" y="240919"/>
                </a:lnTo>
                <a:lnTo>
                  <a:pt x="25288" y="245436"/>
                </a:lnTo>
                <a:lnTo>
                  <a:pt x="27177" y="246958"/>
                </a:lnTo>
                <a:lnTo>
                  <a:pt x="29231" y="247973"/>
                </a:lnTo>
                <a:lnTo>
                  <a:pt x="31393" y="248649"/>
                </a:lnTo>
                <a:lnTo>
                  <a:pt x="40146" y="249401"/>
                </a:lnTo>
                <a:lnTo>
                  <a:pt x="51974" y="250529"/>
                </a:lnTo>
                <a:lnTo>
                  <a:pt x="58462" y="251941"/>
                </a:lnTo>
                <a:lnTo>
                  <a:pt x="65168" y="253676"/>
                </a:lnTo>
                <a:lnTo>
                  <a:pt x="73608" y="254833"/>
                </a:lnTo>
                <a:lnTo>
                  <a:pt x="83203" y="255604"/>
                </a:lnTo>
                <a:lnTo>
                  <a:pt x="93569" y="256118"/>
                </a:lnTo>
                <a:lnTo>
                  <a:pt x="113553" y="256689"/>
                </a:lnTo>
                <a:lnTo>
                  <a:pt x="184809" y="257106"/>
                </a:lnTo>
                <a:lnTo>
                  <a:pt x="233179" y="257138"/>
                </a:lnTo>
                <a:lnTo>
                  <a:pt x="245146" y="257935"/>
                </a:lnTo>
                <a:lnTo>
                  <a:pt x="257093" y="259259"/>
                </a:lnTo>
                <a:lnTo>
                  <a:pt x="269027" y="260936"/>
                </a:lnTo>
                <a:lnTo>
                  <a:pt x="280157" y="262054"/>
                </a:lnTo>
                <a:lnTo>
                  <a:pt x="290753" y="262799"/>
                </a:lnTo>
                <a:lnTo>
                  <a:pt x="300992" y="263296"/>
                </a:lnTo>
                <a:lnTo>
                  <a:pt x="320834" y="263849"/>
                </a:lnTo>
                <a:lnTo>
                  <a:pt x="368220" y="264264"/>
                </a:lnTo>
                <a:lnTo>
                  <a:pt x="378231" y="266395"/>
                </a:lnTo>
                <a:lnTo>
                  <a:pt x="390674" y="269941"/>
                </a:lnTo>
                <a:lnTo>
                  <a:pt x="400050" y="27143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7"/>
          <p:cNvSpPr/>
          <p:nvPr/>
        </p:nvSpPr>
        <p:spPr>
          <a:xfrm>
            <a:off x="411189" y="2836185"/>
            <a:ext cx="385580" cy="364216"/>
          </a:xfrm>
          <a:custGeom>
            <a:avLst/>
            <a:gdLst/>
            <a:ahLst/>
            <a:cxnLst/>
            <a:rect l="0" t="0" r="0" b="0"/>
            <a:pathLst>
              <a:path w="385580" h="364216">
                <a:moveTo>
                  <a:pt x="217461" y="71321"/>
                </a:moveTo>
                <a:lnTo>
                  <a:pt x="211310" y="65170"/>
                </a:lnTo>
                <a:lnTo>
                  <a:pt x="210758" y="62502"/>
                </a:lnTo>
                <a:lnTo>
                  <a:pt x="210611" y="60679"/>
                </a:lnTo>
                <a:lnTo>
                  <a:pt x="209719" y="58670"/>
                </a:lnTo>
                <a:lnTo>
                  <a:pt x="205465" y="52050"/>
                </a:lnTo>
                <a:lnTo>
                  <a:pt x="204192" y="47410"/>
                </a:lnTo>
                <a:lnTo>
                  <a:pt x="203374" y="37170"/>
                </a:lnTo>
                <a:lnTo>
                  <a:pt x="203262" y="29420"/>
                </a:lnTo>
                <a:lnTo>
                  <a:pt x="204820" y="25924"/>
                </a:lnTo>
                <a:lnTo>
                  <a:pt x="207446" y="22800"/>
                </a:lnTo>
                <a:lnTo>
                  <a:pt x="210784" y="19924"/>
                </a:lnTo>
                <a:lnTo>
                  <a:pt x="214597" y="18006"/>
                </a:lnTo>
                <a:lnTo>
                  <a:pt x="223067" y="15875"/>
                </a:lnTo>
                <a:lnTo>
                  <a:pt x="230006" y="12812"/>
                </a:lnTo>
                <a:lnTo>
                  <a:pt x="240492" y="6624"/>
                </a:lnTo>
                <a:lnTo>
                  <a:pt x="244721" y="4377"/>
                </a:lnTo>
                <a:lnTo>
                  <a:pt x="253654" y="1881"/>
                </a:lnTo>
                <a:lnTo>
                  <a:pt x="265491" y="475"/>
                </a:lnTo>
                <a:lnTo>
                  <a:pt x="276142" y="59"/>
                </a:lnTo>
                <a:lnTo>
                  <a:pt x="280394" y="0"/>
                </a:lnTo>
                <a:lnTo>
                  <a:pt x="291468" y="2052"/>
                </a:lnTo>
                <a:lnTo>
                  <a:pt x="297755" y="3710"/>
                </a:lnTo>
                <a:lnTo>
                  <a:pt x="308974" y="7670"/>
                </a:lnTo>
                <a:lnTo>
                  <a:pt x="319252" y="12075"/>
                </a:lnTo>
                <a:lnTo>
                  <a:pt x="329112" y="16679"/>
                </a:lnTo>
                <a:lnTo>
                  <a:pt x="338785" y="23488"/>
                </a:lnTo>
                <a:lnTo>
                  <a:pt x="348376" y="31805"/>
                </a:lnTo>
                <a:lnTo>
                  <a:pt x="357931" y="40794"/>
                </a:lnTo>
                <a:lnTo>
                  <a:pt x="361907" y="46207"/>
                </a:lnTo>
                <a:lnTo>
                  <a:pt x="365352" y="52197"/>
                </a:lnTo>
                <a:lnTo>
                  <a:pt x="376584" y="75128"/>
                </a:lnTo>
                <a:lnTo>
                  <a:pt x="378312" y="81003"/>
                </a:lnTo>
                <a:lnTo>
                  <a:pt x="379463" y="87300"/>
                </a:lnTo>
                <a:lnTo>
                  <a:pt x="380231" y="93880"/>
                </a:lnTo>
                <a:lnTo>
                  <a:pt x="381537" y="101442"/>
                </a:lnTo>
                <a:lnTo>
                  <a:pt x="383201" y="109658"/>
                </a:lnTo>
                <a:lnTo>
                  <a:pt x="385104" y="118310"/>
                </a:lnTo>
                <a:lnTo>
                  <a:pt x="385579" y="126459"/>
                </a:lnTo>
                <a:lnTo>
                  <a:pt x="385102" y="134273"/>
                </a:lnTo>
                <a:lnTo>
                  <a:pt x="383990" y="141864"/>
                </a:lnTo>
                <a:lnTo>
                  <a:pt x="382455" y="149306"/>
                </a:lnTo>
                <a:lnTo>
                  <a:pt x="380638" y="156648"/>
                </a:lnTo>
                <a:lnTo>
                  <a:pt x="378633" y="163925"/>
                </a:lnTo>
                <a:lnTo>
                  <a:pt x="374289" y="178359"/>
                </a:lnTo>
                <a:lnTo>
                  <a:pt x="372019" y="185542"/>
                </a:lnTo>
                <a:lnTo>
                  <a:pt x="368918" y="192712"/>
                </a:lnTo>
                <a:lnTo>
                  <a:pt x="365264" y="199873"/>
                </a:lnTo>
                <a:lnTo>
                  <a:pt x="361240" y="207029"/>
                </a:lnTo>
                <a:lnTo>
                  <a:pt x="356969" y="214180"/>
                </a:lnTo>
                <a:lnTo>
                  <a:pt x="347992" y="228476"/>
                </a:lnTo>
                <a:lnTo>
                  <a:pt x="342581" y="234829"/>
                </a:lnTo>
                <a:lnTo>
                  <a:pt x="336593" y="240651"/>
                </a:lnTo>
                <a:lnTo>
                  <a:pt x="330220" y="246120"/>
                </a:lnTo>
                <a:lnTo>
                  <a:pt x="322796" y="252147"/>
                </a:lnTo>
                <a:lnTo>
                  <a:pt x="306080" y="265194"/>
                </a:lnTo>
                <a:lnTo>
                  <a:pt x="297972" y="271214"/>
                </a:lnTo>
                <a:lnTo>
                  <a:pt x="282612" y="282135"/>
                </a:lnTo>
                <a:lnTo>
                  <a:pt x="274389" y="287270"/>
                </a:lnTo>
                <a:lnTo>
                  <a:pt x="265731" y="292281"/>
                </a:lnTo>
                <a:lnTo>
                  <a:pt x="256785" y="297209"/>
                </a:lnTo>
                <a:lnTo>
                  <a:pt x="248439" y="302081"/>
                </a:lnTo>
                <a:lnTo>
                  <a:pt x="232816" y="311729"/>
                </a:lnTo>
                <a:lnTo>
                  <a:pt x="223729" y="315730"/>
                </a:lnTo>
                <a:lnTo>
                  <a:pt x="213702" y="319192"/>
                </a:lnTo>
                <a:lnTo>
                  <a:pt x="203049" y="322293"/>
                </a:lnTo>
                <a:lnTo>
                  <a:pt x="192771" y="325948"/>
                </a:lnTo>
                <a:lnTo>
                  <a:pt x="182745" y="329972"/>
                </a:lnTo>
                <a:lnTo>
                  <a:pt x="172885" y="334243"/>
                </a:lnTo>
                <a:lnTo>
                  <a:pt x="163138" y="337883"/>
                </a:lnTo>
                <a:lnTo>
                  <a:pt x="153464" y="341104"/>
                </a:lnTo>
                <a:lnTo>
                  <a:pt x="143840" y="344045"/>
                </a:lnTo>
                <a:lnTo>
                  <a:pt x="134249" y="346006"/>
                </a:lnTo>
                <a:lnTo>
                  <a:pt x="124680" y="347313"/>
                </a:lnTo>
                <a:lnTo>
                  <a:pt x="115125" y="348184"/>
                </a:lnTo>
                <a:lnTo>
                  <a:pt x="106375" y="348765"/>
                </a:lnTo>
                <a:lnTo>
                  <a:pt x="98159" y="349152"/>
                </a:lnTo>
                <a:lnTo>
                  <a:pt x="82682" y="349583"/>
                </a:lnTo>
                <a:lnTo>
                  <a:pt x="49928" y="349882"/>
                </a:lnTo>
                <a:lnTo>
                  <a:pt x="39550" y="347790"/>
                </a:lnTo>
                <a:lnTo>
                  <a:pt x="30439" y="345009"/>
                </a:lnTo>
                <a:lnTo>
                  <a:pt x="23744" y="343772"/>
                </a:lnTo>
                <a:lnTo>
                  <a:pt x="18123" y="341106"/>
                </a:lnTo>
                <a:lnTo>
                  <a:pt x="15512" y="339284"/>
                </a:lnTo>
                <a:lnTo>
                  <a:pt x="10495" y="333026"/>
                </a:lnTo>
                <a:lnTo>
                  <a:pt x="3208" y="322694"/>
                </a:lnTo>
                <a:lnTo>
                  <a:pt x="807" y="319866"/>
                </a:lnTo>
                <a:lnTo>
                  <a:pt x="0" y="317186"/>
                </a:lnTo>
                <a:lnTo>
                  <a:pt x="255" y="314606"/>
                </a:lnTo>
                <a:lnTo>
                  <a:pt x="1220" y="312092"/>
                </a:lnTo>
                <a:lnTo>
                  <a:pt x="4408" y="307183"/>
                </a:lnTo>
                <a:lnTo>
                  <a:pt x="12922" y="297563"/>
                </a:lnTo>
                <a:lnTo>
                  <a:pt x="21779" y="292787"/>
                </a:lnTo>
                <a:lnTo>
                  <a:pt x="32860" y="288019"/>
                </a:lnTo>
                <a:lnTo>
                  <a:pt x="43076" y="283254"/>
                </a:lnTo>
                <a:lnTo>
                  <a:pt x="49611" y="281666"/>
                </a:lnTo>
                <a:lnTo>
                  <a:pt x="57142" y="280607"/>
                </a:lnTo>
                <a:lnTo>
                  <a:pt x="65338" y="279901"/>
                </a:lnTo>
                <a:lnTo>
                  <a:pt x="73976" y="279431"/>
                </a:lnTo>
                <a:lnTo>
                  <a:pt x="92042" y="278908"/>
                </a:lnTo>
                <a:lnTo>
                  <a:pt x="135445" y="278545"/>
                </a:lnTo>
                <a:lnTo>
                  <a:pt x="146115" y="278526"/>
                </a:lnTo>
                <a:lnTo>
                  <a:pt x="156403" y="279308"/>
                </a:lnTo>
                <a:lnTo>
                  <a:pt x="166437" y="280623"/>
                </a:lnTo>
                <a:lnTo>
                  <a:pt x="176301" y="282293"/>
                </a:lnTo>
                <a:lnTo>
                  <a:pt x="186052" y="284200"/>
                </a:lnTo>
                <a:lnTo>
                  <a:pt x="205353" y="288436"/>
                </a:lnTo>
                <a:lnTo>
                  <a:pt x="215739" y="291470"/>
                </a:lnTo>
                <a:lnTo>
                  <a:pt x="226632" y="295081"/>
                </a:lnTo>
                <a:lnTo>
                  <a:pt x="237862" y="299075"/>
                </a:lnTo>
                <a:lnTo>
                  <a:pt x="246937" y="302532"/>
                </a:lnTo>
                <a:lnTo>
                  <a:pt x="254574" y="305630"/>
                </a:lnTo>
                <a:lnTo>
                  <a:pt x="261253" y="308490"/>
                </a:lnTo>
                <a:lnTo>
                  <a:pt x="268880" y="311190"/>
                </a:lnTo>
                <a:lnTo>
                  <a:pt x="277140" y="313783"/>
                </a:lnTo>
                <a:lnTo>
                  <a:pt x="285822" y="316306"/>
                </a:lnTo>
                <a:lnTo>
                  <a:pt x="293197" y="318782"/>
                </a:lnTo>
                <a:lnTo>
                  <a:pt x="299702" y="321226"/>
                </a:lnTo>
                <a:lnTo>
                  <a:pt x="305626" y="323649"/>
                </a:lnTo>
                <a:lnTo>
                  <a:pt x="310368" y="326852"/>
                </a:lnTo>
                <a:lnTo>
                  <a:pt x="321630" y="337357"/>
                </a:lnTo>
                <a:lnTo>
                  <a:pt x="333080" y="341969"/>
                </a:lnTo>
                <a:lnTo>
                  <a:pt x="335022" y="343828"/>
                </a:lnTo>
                <a:lnTo>
                  <a:pt x="339871" y="350237"/>
                </a:lnTo>
                <a:lnTo>
                  <a:pt x="341930" y="352515"/>
                </a:lnTo>
                <a:lnTo>
                  <a:pt x="344096" y="354033"/>
                </a:lnTo>
                <a:lnTo>
                  <a:pt x="348620" y="355721"/>
                </a:lnTo>
                <a:lnTo>
                  <a:pt x="350144" y="356965"/>
                </a:lnTo>
                <a:lnTo>
                  <a:pt x="351160" y="358588"/>
                </a:lnTo>
                <a:lnTo>
                  <a:pt x="351837" y="360463"/>
                </a:lnTo>
                <a:lnTo>
                  <a:pt x="353082" y="361714"/>
                </a:lnTo>
                <a:lnTo>
                  <a:pt x="354706" y="362547"/>
                </a:lnTo>
                <a:lnTo>
                  <a:pt x="360336" y="36421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8"/>
          <p:cNvSpPr/>
          <p:nvPr/>
        </p:nvSpPr>
        <p:spPr>
          <a:xfrm>
            <a:off x="1042987" y="2950368"/>
            <a:ext cx="207170" cy="21433"/>
          </a:xfrm>
          <a:custGeom>
            <a:avLst/>
            <a:gdLst/>
            <a:ahLst/>
            <a:cxnLst/>
            <a:rect l="0" t="0" r="0" b="0"/>
            <a:pathLst>
              <a:path w="207170" h="21433">
                <a:moveTo>
                  <a:pt x="0" y="0"/>
                </a:moveTo>
                <a:lnTo>
                  <a:pt x="20585" y="0"/>
                </a:lnTo>
                <a:lnTo>
                  <a:pt x="24836" y="794"/>
                </a:lnTo>
                <a:lnTo>
                  <a:pt x="29257" y="2117"/>
                </a:lnTo>
                <a:lnTo>
                  <a:pt x="33792" y="3793"/>
                </a:lnTo>
                <a:lnTo>
                  <a:pt x="38403" y="4910"/>
                </a:lnTo>
                <a:lnTo>
                  <a:pt x="43065" y="5655"/>
                </a:lnTo>
                <a:lnTo>
                  <a:pt x="47760" y="6151"/>
                </a:lnTo>
                <a:lnTo>
                  <a:pt x="53271" y="6482"/>
                </a:lnTo>
                <a:lnTo>
                  <a:pt x="65745" y="6850"/>
                </a:lnTo>
                <a:lnTo>
                  <a:pt x="73199" y="7742"/>
                </a:lnTo>
                <a:lnTo>
                  <a:pt x="81343" y="9130"/>
                </a:lnTo>
                <a:lnTo>
                  <a:pt x="89947" y="10849"/>
                </a:lnTo>
                <a:lnTo>
                  <a:pt x="98065" y="11995"/>
                </a:lnTo>
                <a:lnTo>
                  <a:pt x="105858" y="12760"/>
                </a:lnTo>
                <a:lnTo>
                  <a:pt x="113434" y="13269"/>
                </a:lnTo>
                <a:lnTo>
                  <a:pt x="120867" y="13609"/>
                </a:lnTo>
                <a:lnTo>
                  <a:pt x="135475" y="13986"/>
                </a:lnTo>
                <a:lnTo>
                  <a:pt x="190075" y="14280"/>
                </a:lnTo>
                <a:lnTo>
                  <a:pt x="194186" y="15076"/>
                </a:lnTo>
                <a:lnTo>
                  <a:pt x="197720" y="16401"/>
                </a:lnTo>
                <a:lnTo>
                  <a:pt x="207169" y="214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9"/>
          <p:cNvSpPr/>
          <p:nvPr/>
        </p:nvSpPr>
        <p:spPr>
          <a:xfrm>
            <a:off x="1007268" y="3050381"/>
            <a:ext cx="242889" cy="14288"/>
          </a:xfrm>
          <a:custGeom>
            <a:avLst/>
            <a:gdLst/>
            <a:ahLst/>
            <a:cxnLst/>
            <a:rect l="0" t="0" r="0" b="0"/>
            <a:pathLst>
              <a:path w="242889" h="14288">
                <a:moveTo>
                  <a:pt x="0" y="0"/>
                </a:moveTo>
                <a:lnTo>
                  <a:pt x="0" y="3792"/>
                </a:lnTo>
                <a:lnTo>
                  <a:pt x="794" y="4909"/>
                </a:lnTo>
                <a:lnTo>
                  <a:pt x="2117" y="5654"/>
                </a:lnTo>
                <a:lnTo>
                  <a:pt x="3793" y="6151"/>
                </a:lnTo>
                <a:lnTo>
                  <a:pt x="5703" y="6482"/>
                </a:lnTo>
                <a:lnTo>
                  <a:pt x="9943" y="6849"/>
                </a:lnTo>
                <a:lnTo>
                  <a:pt x="16590" y="7013"/>
                </a:lnTo>
                <a:lnTo>
                  <a:pt x="217247" y="7144"/>
                </a:lnTo>
                <a:lnTo>
                  <a:pt x="222619" y="7937"/>
                </a:lnTo>
                <a:lnTo>
                  <a:pt x="227788" y="9260"/>
                </a:lnTo>
                <a:lnTo>
                  <a:pt x="242888" y="142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40"/>
          <p:cNvSpPr/>
          <p:nvPr/>
        </p:nvSpPr>
        <p:spPr>
          <a:xfrm>
            <a:off x="1479211" y="2893342"/>
            <a:ext cx="413883" cy="242425"/>
          </a:xfrm>
          <a:custGeom>
            <a:avLst/>
            <a:gdLst/>
            <a:ahLst/>
            <a:cxnLst/>
            <a:rect l="0" t="0" r="0" b="0"/>
            <a:pathLst>
              <a:path w="413883" h="242425">
                <a:moveTo>
                  <a:pt x="235289" y="64170"/>
                </a:moveTo>
                <a:lnTo>
                  <a:pt x="222288" y="51170"/>
                </a:lnTo>
                <a:lnTo>
                  <a:pt x="219457" y="46221"/>
                </a:lnTo>
                <a:lnTo>
                  <a:pt x="215552" y="39524"/>
                </a:lnTo>
                <a:lnTo>
                  <a:pt x="211171" y="33902"/>
                </a:lnTo>
                <a:lnTo>
                  <a:pt x="204461" y="28757"/>
                </a:lnTo>
                <a:lnTo>
                  <a:pt x="191759" y="21398"/>
                </a:lnTo>
                <a:lnTo>
                  <a:pt x="181811" y="16585"/>
                </a:lnTo>
                <a:lnTo>
                  <a:pt x="163616" y="9413"/>
                </a:lnTo>
                <a:lnTo>
                  <a:pt x="152899" y="4644"/>
                </a:lnTo>
                <a:lnTo>
                  <a:pt x="142844" y="1995"/>
                </a:lnTo>
                <a:lnTo>
                  <a:pt x="133083" y="818"/>
                </a:lnTo>
                <a:lnTo>
                  <a:pt x="123454" y="295"/>
                </a:lnTo>
                <a:lnTo>
                  <a:pt x="113882" y="62"/>
                </a:lnTo>
                <a:lnTo>
                  <a:pt x="109107" y="0"/>
                </a:lnTo>
                <a:lnTo>
                  <a:pt x="99568" y="2048"/>
                </a:lnTo>
                <a:lnTo>
                  <a:pt x="90037" y="5604"/>
                </a:lnTo>
                <a:lnTo>
                  <a:pt x="80509" y="9830"/>
                </a:lnTo>
                <a:lnTo>
                  <a:pt x="66220" y="16672"/>
                </a:lnTo>
                <a:lnTo>
                  <a:pt x="56695" y="23481"/>
                </a:lnTo>
                <a:lnTo>
                  <a:pt x="51932" y="27519"/>
                </a:lnTo>
                <a:lnTo>
                  <a:pt x="47170" y="31798"/>
                </a:lnTo>
                <a:lnTo>
                  <a:pt x="37645" y="40787"/>
                </a:lnTo>
                <a:lnTo>
                  <a:pt x="23357" y="54772"/>
                </a:lnTo>
                <a:lnTo>
                  <a:pt x="19389" y="59492"/>
                </a:lnTo>
                <a:lnTo>
                  <a:pt x="15949" y="64227"/>
                </a:lnTo>
                <a:lnTo>
                  <a:pt x="12862" y="68970"/>
                </a:lnTo>
                <a:lnTo>
                  <a:pt x="10011" y="74514"/>
                </a:lnTo>
                <a:lnTo>
                  <a:pt x="7316" y="80591"/>
                </a:lnTo>
                <a:lnTo>
                  <a:pt x="4725" y="87024"/>
                </a:lnTo>
                <a:lnTo>
                  <a:pt x="2998" y="92899"/>
                </a:lnTo>
                <a:lnTo>
                  <a:pt x="1847" y="98404"/>
                </a:lnTo>
                <a:lnTo>
                  <a:pt x="1080" y="103662"/>
                </a:lnTo>
                <a:lnTo>
                  <a:pt x="568" y="109548"/>
                </a:lnTo>
                <a:lnTo>
                  <a:pt x="227" y="115853"/>
                </a:lnTo>
                <a:lnTo>
                  <a:pt x="0" y="122438"/>
                </a:lnTo>
                <a:lnTo>
                  <a:pt x="642" y="128415"/>
                </a:lnTo>
                <a:lnTo>
                  <a:pt x="1864" y="133988"/>
                </a:lnTo>
                <a:lnTo>
                  <a:pt x="3472" y="139290"/>
                </a:lnTo>
                <a:lnTo>
                  <a:pt x="6132" y="144412"/>
                </a:lnTo>
                <a:lnTo>
                  <a:pt x="9492" y="149415"/>
                </a:lnTo>
                <a:lnTo>
                  <a:pt x="13320" y="154338"/>
                </a:lnTo>
                <a:lnTo>
                  <a:pt x="16666" y="158413"/>
                </a:lnTo>
                <a:lnTo>
                  <a:pt x="22500" y="165058"/>
                </a:lnTo>
                <a:lnTo>
                  <a:pt x="29855" y="172774"/>
                </a:lnTo>
                <a:lnTo>
                  <a:pt x="34039" y="177054"/>
                </a:lnTo>
                <a:lnTo>
                  <a:pt x="42922" y="183926"/>
                </a:lnTo>
                <a:lnTo>
                  <a:pt x="47513" y="186870"/>
                </a:lnTo>
                <a:lnTo>
                  <a:pt x="56847" y="190141"/>
                </a:lnTo>
                <a:lnTo>
                  <a:pt x="67081" y="192388"/>
                </a:lnTo>
                <a:lnTo>
                  <a:pt x="79567" y="196033"/>
                </a:lnTo>
                <a:lnTo>
                  <a:pt x="90937" y="198182"/>
                </a:lnTo>
                <a:lnTo>
                  <a:pt x="96192" y="198755"/>
                </a:lnTo>
                <a:lnTo>
                  <a:pt x="108380" y="197275"/>
                </a:lnTo>
                <a:lnTo>
                  <a:pt x="120941" y="193972"/>
                </a:lnTo>
                <a:lnTo>
                  <a:pt x="150655" y="183079"/>
                </a:lnTo>
                <a:lnTo>
                  <a:pt x="162219" y="178402"/>
                </a:lnTo>
                <a:lnTo>
                  <a:pt x="172651" y="172884"/>
                </a:lnTo>
                <a:lnTo>
                  <a:pt x="177655" y="169189"/>
                </a:lnTo>
                <a:lnTo>
                  <a:pt x="182579" y="165139"/>
                </a:lnTo>
                <a:lnTo>
                  <a:pt x="187449" y="160852"/>
                </a:lnTo>
                <a:lnTo>
                  <a:pt x="192283" y="156406"/>
                </a:lnTo>
                <a:lnTo>
                  <a:pt x="201887" y="147232"/>
                </a:lnTo>
                <a:lnTo>
                  <a:pt x="211448" y="137864"/>
                </a:lnTo>
                <a:lnTo>
                  <a:pt x="215426" y="133143"/>
                </a:lnTo>
                <a:lnTo>
                  <a:pt x="218872" y="128408"/>
                </a:lnTo>
                <a:lnTo>
                  <a:pt x="221963" y="123664"/>
                </a:lnTo>
                <a:lnTo>
                  <a:pt x="224817" y="118120"/>
                </a:lnTo>
                <a:lnTo>
                  <a:pt x="227514" y="112043"/>
                </a:lnTo>
                <a:lnTo>
                  <a:pt x="230105" y="105610"/>
                </a:lnTo>
                <a:lnTo>
                  <a:pt x="232627" y="99734"/>
                </a:lnTo>
                <a:lnTo>
                  <a:pt x="237545" y="88972"/>
                </a:lnTo>
                <a:lnTo>
                  <a:pt x="244776" y="73988"/>
                </a:lnTo>
                <a:lnTo>
                  <a:pt x="247170" y="68334"/>
                </a:lnTo>
                <a:lnTo>
                  <a:pt x="249560" y="62184"/>
                </a:lnTo>
                <a:lnTo>
                  <a:pt x="251946" y="55702"/>
                </a:lnTo>
                <a:lnTo>
                  <a:pt x="253537" y="50587"/>
                </a:lnTo>
                <a:lnTo>
                  <a:pt x="254598" y="46384"/>
                </a:lnTo>
                <a:lnTo>
                  <a:pt x="255777" y="39596"/>
                </a:lnTo>
                <a:lnTo>
                  <a:pt x="256301" y="33934"/>
                </a:lnTo>
                <a:lnTo>
                  <a:pt x="257234" y="31312"/>
                </a:lnTo>
                <a:lnTo>
                  <a:pt x="261547" y="23831"/>
                </a:lnTo>
                <a:lnTo>
                  <a:pt x="262834" y="18989"/>
                </a:lnTo>
                <a:lnTo>
                  <a:pt x="263558" y="11801"/>
                </a:lnTo>
                <a:lnTo>
                  <a:pt x="263773" y="8437"/>
                </a:lnTo>
                <a:lnTo>
                  <a:pt x="263852" y="14978"/>
                </a:lnTo>
                <a:lnTo>
                  <a:pt x="263861" y="23850"/>
                </a:lnTo>
                <a:lnTo>
                  <a:pt x="264656" y="26177"/>
                </a:lnTo>
                <a:lnTo>
                  <a:pt x="267655" y="30880"/>
                </a:lnTo>
                <a:lnTo>
                  <a:pt x="269517" y="37733"/>
                </a:lnTo>
                <a:lnTo>
                  <a:pt x="270014" y="41783"/>
                </a:lnTo>
                <a:lnTo>
                  <a:pt x="270345" y="46070"/>
                </a:lnTo>
                <a:lnTo>
                  <a:pt x="270566" y="50516"/>
                </a:lnTo>
                <a:lnTo>
                  <a:pt x="270811" y="59689"/>
                </a:lnTo>
                <a:lnTo>
                  <a:pt x="270981" y="87049"/>
                </a:lnTo>
                <a:lnTo>
                  <a:pt x="271784" y="93711"/>
                </a:lnTo>
                <a:lnTo>
                  <a:pt x="273113" y="100533"/>
                </a:lnTo>
                <a:lnTo>
                  <a:pt x="274792" y="107462"/>
                </a:lnTo>
                <a:lnTo>
                  <a:pt x="275912" y="113669"/>
                </a:lnTo>
                <a:lnTo>
                  <a:pt x="276658" y="119394"/>
                </a:lnTo>
                <a:lnTo>
                  <a:pt x="277156" y="124798"/>
                </a:lnTo>
                <a:lnTo>
                  <a:pt x="278281" y="129989"/>
                </a:lnTo>
                <a:lnTo>
                  <a:pt x="279825" y="135037"/>
                </a:lnTo>
                <a:lnTo>
                  <a:pt x="281648" y="139990"/>
                </a:lnTo>
                <a:lnTo>
                  <a:pt x="282864" y="144879"/>
                </a:lnTo>
                <a:lnTo>
                  <a:pt x="283674" y="149726"/>
                </a:lnTo>
                <a:lnTo>
                  <a:pt x="284214" y="154545"/>
                </a:lnTo>
                <a:lnTo>
                  <a:pt x="286162" y="160139"/>
                </a:lnTo>
                <a:lnTo>
                  <a:pt x="289048" y="166249"/>
                </a:lnTo>
                <a:lnTo>
                  <a:pt x="292559" y="172704"/>
                </a:lnTo>
                <a:lnTo>
                  <a:pt x="296488" y="177801"/>
                </a:lnTo>
                <a:lnTo>
                  <a:pt x="300694" y="181993"/>
                </a:lnTo>
                <a:lnTo>
                  <a:pt x="308808" y="189561"/>
                </a:lnTo>
                <a:lnTo>
                  <a:pt x="312083" y="193801"/>
                </a:lnTo>
                <a:lnTo>
                  <a:pt x="315060" y="198216"/>
                </a:lnTo>
                <a:lnTo>
                  <a:pt x="322601" y="205238"/>
                </a:lnTo>
                <a:lnTo>
                  <a:pt x="331244" y="211798"/>
                </a:lnTo>
                <a:lnTo>
                  <a:pt x="335771" y="215770"/>
                </a:lnTo>
                <a:lnTo>
                  <a:pt x="344241" y="223623"/>
                </a:lnTo>
                <a:lnTo>
                  <a:pt x="350652" y="229759"/>
                </a:lnTo>
                <a:lnTo>
                  <a:pt x="354266" y="231713"/>
                </a:lnTo>
                <a:lnTo>
                  <a:pt x="366938" y="235256"/>
                </a:lnTo>
                <a:lnTo>
                  <a:pt x="376085" y="238898"/>
                </a:lnTo>
                <a:lnTo>
                  <a:pt x="386367" y="241618"/>
                </a:lnTo>
                <a:lnTo>
                  <a:pt x="394441" y="242424"/>
                </a:lnTo>
                <a:lnTo>
                  <a:pt x="401537" y="240496"/>
                </a:lnTo>
                <a:lnTo>
                  <a:pt x="413882" y="2356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1"/>
          <p:cNvSpPr/>
          <p:nvPr/>
        </p:nvSpPr>
        <p:spPr>
          <a:xfrm>
            <a:off x="2054699" y="2743200"/>
            <a:ext cx="238445" cy="357188"/>
          </a:xfrm>
          <a:custGeom>
            <a:avLst/>
            <a:gdLst/>
            <a:ahLst/>
            <a:cxnLst/>
            <a:rect l="0" t="0" r="0" b="0"/>
            <a:pathLst>
              <a:path w="238445" h="357188">
                <a:moveTo>
                  <a:pt x="159863" y="0"/>
                </a:moveTo>
                <a:lnTo>
                  <a:pt x="152278" y="3792"/>
                </a:lnTo>
                <a:lnTo>
                  <a:pt x="146438" y="5654"/>
                </a:lnTo>
                <a:lnTo>
                  <a:pt x="140403" y="7275"/>
                </a:lnTo>
                <a:lnTo>
                  <a:pt x="136571" y="8819"/>
                </a:lnTo>
                <a:lnTo>
                  <a:pt x="132428" y="10641"/>
                </a:lnTo>
                <a:lnTo>
                  <a:pt x="125710" y="14783"/>
                </a:lnTo>
                <a:lnTo>
                  <a:pt x="119284" y="19270"/>
                </a:lnTo>
                <a:lnTo>
                  <a:pt x="115348" y="21578"/>
                </a:lnTo>
                <a:lnTo>
                  <a:pt x="111136" y="23910"/>
                </a:lnTo>
                <a:lnTo>
                  <a:pt x="106741" y="27052"/>
                </a:lnTo>
                <a:lnTo>
                  <a:pt x="102223" y="30735"/>
                </a:lnTo>
                <a:lnTo>
                  <a:pt x="97624" y="34777"/>
                </a:lnTo>
                <a:lnTo>
                  <a:pt x="92970" y="39060"/>
                </a:lnTo>
                <a:lnTo>
                  <a:pt x="83566" y="48051"/>
                </a:lnTo>
                <a:lnTo>
                  <a:pt x="69347" y="62039"/>
                </a:lnTo>
                <a:lnTo>
                  <a:pt x="64594" y="67553"/>
                </a:lnTo>
                <a:lnTo>
                  <a:pt x="59838" y="73610"/>
                </a:lnTo>
                <a:lnTo>
                  <a:pt x="55079" y="80029"/>
                </a:lnTo>
                <a:lnTo>
                  <a:pt x="50320" y="85897"/>
                </a:lnTo>
                <a:lnTo>
                  <a:pt x="45559" y="91395"/>
                </a:lnTo>
                <a:lnTo>
                  <a:pt x="40798" y="96649"/>
                </a:lnTo>
                <a:lnTo>
                  <a:pt x="29158" y="108836"/>
                </a:lnTo>
                <a:lnTo>
                  <a:pt x="22720" y="115420"/>
                </a:lnTo>
                <a:lnTo>
                  <a:pt x="17634" y="122190"/>
                </a:lnTo>
                <a:lnTo>
                  <a:pt x="13450" y="129085"/>
                </a:lnTo>
                <a:lnTo>
                  <a:pt x="9867" y="136063"/>
                </a:lnTo>
                <a:lnTo>
                  <a:pt x="6684" y="143096"/>
                </a:lnTo>
                <a:lnTo>
                  <a:pt x="3769" y="150166"/>
                </a:lnTo>
                <a:lnTo>
                  <a:pt x="1031" y="157260"/>
                </a:lnTo>
                <a:lnTo>
                  <a:pt x="0" y="164371"/>
                </a:lnTo>
                <a:lnTo>
                  <a:pt x="107" y="171493"/>
                </a:lnTo>
                <a:lnTo>
                  <a:pt x="971" y="178623"/>
                </a:lnTo>
                <a:lnTo>
                  <a:pt x="1548" y="185756"/>
                </a:lnTo>
                <a:lnTo>
                  <a:pt x="1932" y="192894"/>
                </a:lnTo>
                <a:lnTo>
                  <a:pt x="2188" y="200033"/>
                </a:lnTo>
                <a:lnTo>
                  <a:pt x="3153" y="207174"/>
                </a:lnTo>
                <a:lnTo>
                  <a:pt x="4590" y="214316"/>
                </a:lnTo>
                <a:lnTo>
                  <a:pt x="6341" y="221458"/>
                </a:lnTo>
                <a:lnTo>
                  <a:pt x="8302" y="227807"/>
                </a:lnTo>
                <a:lnTo>
                  <a:pt x="10404" y="233628"/>
                </a:lnTo>
                <a:lnTo>
                  <a:pt x="12599" y="239095"/>
                </a:lnTo>
                <a:lnTo>
                  <a:pt x="15649" y="245122"/>
                </a:lnTo>
                <a:lnTo>
                  <a:pt x="19271" y="251521"/>
                </a:lnTo>
                <a:lnTo>
                  <a:pt x="23272" y="258168"/>
                </a:lnTo>
                <a:lnTo>
                  <a:pt x="27527" y="264186"/>
                </a:lnTo>
                <a:lnTo>
                  <a:pt x="31952" y="269787"/>
                </a:lnTo>
                <a:lnTo>
                  <a:pt x="36489" y="275108"/>
                </a:lnTo>
                <a:lnTo>
                  <a:pt x="42689" y="280242"/>
                </a:lnTo>
                <a:lnTo>
                  <a:pt x="49997" y="285253"/>
                </a:lnTo>
                <a:lnTo>
                  <a:pt x="58044" y="290181"/>
                </a:lnTo>
                <a:lnTo>
                  <a:pt x="64996" y="295054"/>
                </a:lnTo>
                <a:lnTo>
                  <a:pt x="71218" y="299890"/>
                </a:lnTo>
                <a:lnTo>
                  <a:pt x="76954" y="304701"/>
                </a:lnTo>
                <a:lnTo>
                  <a:pt x="83159" y="309497"/>
                </a:lnTo>
                <a:lnTo>
                  <a:pt x="89677" y="314281"/>
                </a:lnTo>
                <a:lnTo>
                  <a:pt x="96404" y="319058"/>
                </a:lnTo>
                <a:lnTo>
                  <a:pt x="102476" y="323036"/>
                </a:lnTo>
                <a:lnTo>
                  <a:pt x="108111" y="326482"/>
                </a:lnTo>
                <a:lnTo>
                  <a:pt x="113455" y="329574"/>
                </a:lnTo>
                <a:lnTo>
                  <a:pt x="119400" y="332428"/>
                </a:lnTo>
                <a:lnTo>
                  <a:pt x="125744" y="335125"/>
                </a:lnTo>
                <a:lnTo>
                  <a:pt x="132354" y="337716"/>
                </a:lnTo>
                <a:lnTo>
                  <a:pt x="138349" y="340238"/>
                </a:lnTo>
                <a:lnTo>
                  <a:pt x="149243" y="345156"/>
                </a:lnTo>
                <a:lnTo>
                  <a:pt x="164301" y="352387"/>
                </a:lnTo>
                <a:lnTo>
                  <a:pt x="169172" y="353988"/>
                </a:lnTo>
                <a:lnTo>
                  <a:pt x="174006" y="355054"/>
                </a:lnTo>
                <a:lnTo>
                  <a:pt x="178817" y="355765"/>
                </a:lnTo>
                <a:lnTo>
                  <a:pt x="182818" y="356239"/>
                </a:lnTo>
                <a:lnTo>
                  <a:pt x="189380" y="356766"/>
                </a:lnTo>
                <a:lnTo>
                  <a:pt x="193035" y="356906"/>
                </a:lnTo>
                <a:lnTo>
                  <a:pt x="205763" y="357104"/>
                </a:lnTo>
                <a:lnTo>
                  <a:pt x="238444" y="3571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2"/>
          <p:cNvSpPr/>
          <p:nvPr/>
        </p:nvSpPr>
        <p:spPr>
          <a:xfrm>
            <a:off x="2235993" y="2914650"/>
            <a:ext cx="164308" cy="7144"/>
          </a:xfrm>
          <a:custGeom>
            <a:avLst/>
            <a:gdLst/>
            <a:ahLst/>
            <a:cxnLst/>
            <a:rect l="0" t="0" r="0" b="0"/>
            <a:pathLst>
              <a:path w="164308" h="7144">
                <a:moveTo>
                  <a:pt x="0" y="7143"/>
                </a:moveTo>
                <a:lnTo>
                  <a:pt x="9943" y="7143"/>
                </a:lnTo>
                <a:lnTo>
                  <a:pt x="12979" y="6350"/>
                </a:lnTo>
                <a:lnTo>
                  <a:pt x="16590" y="5027"/>
                </a:lnTo>
                <a:lnTo>
                  <a:pt x="20585" y="3351"/>
                </a:lnTo>
                <a:lnTo>
                  <a:pt x="24836" y="2234"/>
                </a:lnTo>
                <a:lnTo>
                  <a:pt x="29258" y="1489"/>
                </a:lnTo>
                <a:lnTo>
                  <a:pt x="33793" y="992"/>
                </a:lnTo>
                <a:lnTo>
                  <a:pt x="39197" y="662"/>
                </a:lnTo>
                <a:lnTo>
                  <a:pt x="51552" y="294"/>
                </a:lnTo>
                <a:lnTo>
                  <a:pt x="107217" y="11"/>
                </a:lnTo>
                <a:lnTo>
                  <a:pt x="16430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3"/>
          <p:cNvSpPr/>
          <p:nvPr/>
        </p:nvSpPr>
        <p:spPr>
          <a:xfrm>
            <a:off x="2464593" y="2793207"/>
            <a:ext cx="207170" cy="185735"/>
          </a:xfrm>
          <a:custGeom>
            <a:avLst/>
            <a:gdLst/>
            <a:ahLst/>
            <a:cxnLst/>
            <a:rect l="0" t="0" r="0" b="0"/>
            <a:pathLst>
              <a:path w="207170" h="185735">
                <a:moveTo>
                  <a:pt x="0" y="14286"/>
                </a:moveTo>
                <a:lnTo>
                  <a:pt x="12302" y="8135"/>
                </a:lnTo>
                <a:lnTo>
                  <a:pt x="15345" y="7011"/>
                </a:lnTo>
                <a:lnTo>
                  <a:pt x="25076" y="3644"/>
                </a:lnTo>
                <a:lnTo>
                  <a:pt x="29418" y="2429"/>
                </a:lnTo>
                <a:lnTo>
                  <a:pt x="33106" y="1619"/>
                </a:lnTo>
                <a:lnTo>
                  <a:pt x="36358" y="1079"/>
                </a:lnTo>
                <a:lnTo>
                  <a:pt x="40907" y="719"/>
                </a:lnTo>
                <a:lnTo>
                  <a:pt x="46322" y="479"/>
                </a:lnTo>
                <a:lnTo>
                  <a:pt x="58688" y="212"/>
                </a:lnTo>
                <a:lnTo>
                  <a:pt x="133319" y="0"/>
                </a:lnTo>
                <a:lnTo>
                  <a:pt x="138092" y="793"/>
                </a:lnTo>
                <a:lnTo>
                  <a:pt x="142861" y="2116"/>
                </a:lnTo>
                <a:lnTo>
                  <a:pt x="147628" y="3792"/>
                </a:lnTo>
                <a:lnTo>
                  <a:pt x="150807" y="5702"/>
                </a:lnTo>
                <a:lnTo>
                  <a:pt x="152925" y="7770"/>
                </a:lnTo>
                <a:lnTo>
                  <a:pt x="156073" y="12184"/>
                </a:lnTo>
                <a:lnTo>
                  <a:pt x="160118" y="16791"/>
                </a:lnTo>
                <a:lnTo>
                  <a:pt x="160720" y="19131"/>
                </a:lnTo>
                <a:lnTo>
                  <a:pt x="160328" y="21485"/>
                </a:lnTo>
                <a:lnTo>
                  <a:pt x="158570" y="26217"/>
                </a:lnTo>
                <a:lnTo>
                  <a:pt x="157788" y="30966"/>
                </a:lnTo>
                <a:lnTo>
                  <a:pt x="156786" y="33344"/>
                </a:lnTo>
                <a:lnTo>
                  <a:pt x="153556" y="38102"/>
                </a:lnTo>
                <a:lnTo>
                  <a:pt x="147358" y="42863"/>
                </a:lnTo>
                <a:lnTo>
                  <a:pt x="143482" y="45244"/>
                </a:lnTo>
                <a:lnTo>
                  <a:pt x="137724" y="48418"/>
                </a:lnTo>
                <a:lnTo>
                  <a:pt x="116037" y="59677"/>
                </a:lnTo>
                <a:lnTo>
                  <a:pt x="104224" y="65681"/>
                </a:lnTo>
                <a:lnTo>
                  <a:pt x="98058" y="69187"/>
                </a:lnTo>
                <a:lnTo>
                  <a:pt x="91566" y="73112"/>
                </a:lnTo>
                <a:lnTo>
                  <a:pt x="84857" y="77316"/>
                </a:lnTo>
                <a:lnTo>
                  <a:pt x="78796" y="80912"/>
                </a:lnTo>
                <a:lnTo>
                  <a:pt x="73168" y="84104"/>
                </a:lnTo>
                <a:lnTo>
                  <a:pt x="67829" y="87025"/>
                </a:lnTo>
                <a:lnTo>
                  <a:pt x="62682" y="90560"/>
                </a:lnTo>
                <a:lnTo>
                  <a:pt x="57663" y="94504"/>
                </a:lnTo>
                <a:lnTo>
                  <a:pt x="52730" y="98721"/>
                </a:lnTo>
                <a:lnTo>
                  <a:pt x="47853" y="102326"/>
                </a:lnTo>
                <a:lnTo>
                  <a:pt x="43015" y="105523"/>
                </a:lnTo>
                <a:lnTo>
                  <a:pt x="38201" y="108449"/>
                </a:lnTo>
                <a:lnTo>
                  <a:pt x="33405" y="111986"/>
                </a:lnTo>
                <a:lnTo>
                  <a:pt x="28620" y="115932"/>
                </a:lnTo>
                <a:lnTo>
                  <a:pt x="19864" y="123756"/>
                </a:lnTo>
                <a:lnTo>
                  <a:pt x="13327" y="129879"/>
                </a:lnTo>
                <a:lnTo>
                  <a:pt x="5183" y="137789"/>
                </a:lnTo>
                <a:lnTo>
                  <a:pt x="3456" y="141071"/>
                </a:lnTo>
                <a:lnTo>
                  <a:pt x="2304" y="144847"/>
                </a:lnTo>
                <a:lnTo>
                  <a:pt x="1536" y="148952"/>
                </a:lnTo>
                <a:lnTo>
                  <a:pt x="1818" y="152482"/>
                </a:lnTo>
                <a:lnTo>
                  <a:pt x="2799" y="155629"/>
                </a:lnTo>
                <a:lnTo>
                  <a:pt x="5213" y="161243"/>
                </a:lnTo>
                <a:lnTo>
                  <a:pt x="6286" y="166384"/>
                </a:lnTo>
                <a:lnTo>
                  <a:pt x="8159" y="168866"/>
                </a:lnTo>
                <a:lnTo>
                  <a:pt x="14474" y="173740"/>
                </a:lnTo>
                <a:lnTo>
                  <a:pt x="18381" y="175358"/>
                </a:lnTo>
                <a:lnTo>
                  <a:pt x="22573" y="176436"/>
                </a:lnTo>
                <a:lnTo>
                  <a:pt x="26955" y="177155"/>
                </a:lnTo>
                <a:lnTo>
                  <a:pt x="31464" y="178428"/>
                </a:lnTo>
                <a:lnTo>
                  <a:pt x="36057" y="180070"/>
                </a:lnTo>
                <a:lnTo>
                  <a:pt x="40707" y="181959"/>
                </a:lnTo>
                <a:lnTo>
                  <a:pt x="46188" y="183218"/>
                </a:lnTo>
                <a:lnTo>
                  <a:pt x="52223" y="184058"/>
                </a:lnTo>
                <a:lnTo>
                  <a:pt x="58628" y="184617"/>
                </a:lnTo>
                <a:lnTo>
                  <a:pt x="66073" y="184990"/>
                </a:lnTo>
                <a:lnTo>
                  <a:pt x="82812" y="185405"/>
                </a:lnTo>
                <a:lnTo>
                  <a:pt x="167636" y="185734"/>
                </a:lnTo>
                <a:lnTo>
                  <a:pt x="174463" y="184941"/>
                </a:lnTo>
                <a:lnTo>
                  <a:pt x="182190" y="183619"/>
                </a:lnTo>
                <a:lnTo>
                  <a:pt x="207169" y="1785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4"/>
          <p:cNvSpPr/>
          <p:nvPr/>
        </p:nvSpPr>
        <p:spPr>
          <a:xfrm>
            <a:off x="2743200" y="2722761"/>
            <a:ext cx="143619" cy="299046"/>
          </a:xfrm>
          <a:custGeom>
            <a:avLst/>
            <a:gdLst/>
            <a:ahLst/>
            <a:cxnLst/>
            <a:rect l="0" t="0" r="0" b="0"/>
            <a:pathLst>
              <a:path w="143619" h="299046">
                <a:moveTo>
                  <a:pt x="0" y="6151"/>
                </a:moveTo>
                <a:lnTo>
                  <a:pt x="0" y="2359"/>
                </a:lnTo>
                <a:lnTo>
                  <a:pt x="793" y="1241"/>
                </a:lnTo>
                <a:lnTo>
                  <a:pt x="2116" y="497"/>
                </a:lnTo>
                <a:lnTo>
                  <a:pt x="3792" y="0"/>
                </a:lnTo>
                <a:lnTo>
                  <a:pt x="4909" y="463"/>
                </a:lnTo>
                <a:lnTo>
                  <a:pt x="5654" y="1565"/>
                </a:lnTo>
                <a:lnTo>
                  <a:pt x="6150" y="3094"/>
                </a:lnTo>
                <a:lnTo>
                  <a:pt x="7275" y="4113"/>
                </a:lnTo>
                <a:lnTo>
                  <a:pt x="8819" y="4792"/>
                </a:lnTo>
                <a:lnTo>
                  <a:pt x="12650" y="5547"/>
                </a:lnTo>
                <a:lnTo>
                  <a:pt x="16999" y="5883"/>
                </a:lnTo>
                <a:lnTo>
                  <a:pt x="20064" y="6766"/>
                </a:lnTo>
                <a:lnTo>
                  <a:pt x="23695" y="8148"/>
                </a:lnTo>
                <a:lnTo>
                  <a:pt x="27702" y="9864"/>
                </a:lnTo>
                <a:lnTo>
                  <a:pt x="31962" y="12595"/>
                </a:lnTo>
                <a:lnTo>
                  <a:pt x="36389" y="16003"/>
                </a:lnTo>
                <a:lnTo>
                  <a:pt x="40928" y="19863"/>
                </a:lnTo>
                <a:lnTo>
                  <a:pt x="45541" y="23230"/>
                </a:lnTo>
                <a:lnTo>
                  <a:pt x="50205" y="26268"/>
                </a:lnTo>
                <a:lnTo>
                  <a:pt x="54901" y="29087"/>
                </a:lnTo>
                <a:lnTo>
                  <a:pt x="66469" y="36453"/>
                </a:lnTo>
                <a:lnTo>
                  <a:pt x="93298" y="54117"/>
                </a:lnTo>
                <a:lnTo>
                  <a:pt x="99505" y="59560"/>
                </a:lnTo>
                <a:lnTo>
                  <a:pt x="105230" y="65569"/>
                </a:lnTo>
                <a:lnTo>
                  <a:pt x="110635" y="71957"/>
                </a:lnTo>
                <a:lnTo>
                  <a:pt x="115825" y="77803"/>
                </a:lnTo>
                <a:lnTo>
                  <a:pt x="125826" y="88532"/>
                </a:lnTo>
                <a:lnTo>
                  <a:pt x="130715" y="94409"/>
                </a:lnTo>
                <a:lnTo>
                  <a:pt x="135562" y="100708"/>
                </a:lnTo>
                <a:lnTo>
                  <a:pt x="140381" y="107289"/>
                </a:lnTo>
                <a:lnTo>
                  <a:pt x="142800" y="114058"/>
                </a:lnTo>
                <a:lnTo>
                  <a:pt x="143618" y="120951"/>
                </a:lnTo>
                <a:lnTo>
                  <a:pt x="143205" y="134961"/>
                </a:lnTo>
                <a:lnTo>
                  <a:pt x="142918" y="170487"/>
                </a:lnTo>
                <a:lnTo>
                  <a:pt x="142110" y="176827"/>
                </a:lnTo>
                <a:lnTo>
                  <a:pt x="140777" y="182641"/>
                </a:lnTo>
                <a:lnTo>
                  <a:pt x="139095" y="188105"/>
                </a:lnTo>
                <a:lnTo>
                  <a:pt x="137180" y="193335"/>
                </a:lnTo>
                <a:lnTo>
                  <a:pt x="135109" y="198409"/>
                </a:lnTo>
                <a:lnTo>
                  <a:pt x="132935" y="203379"/>
                </a:lnTo>
                <a:lnTo>
                  <a:pt x="129898" y="208280"/>
                </a:lnTo>
                <a:lnTo>
                  <a:pt x="126286" y="213135"/>
                </a:lnTo>
                <a:lnTo>
                  <a:pt x="122291" y="217959"/>
                </a:lnTo>
                <a:lnTo>
                  <a:pt x="118039" y="223556"/>
                </a:lnTo>
                <a:lnTo>
                  <a:pt x="109083" y="236126"/>
                </a:lnTo>
                <a:lnTo>
                  <a:pt x="104472" y="241224"/>
                </a:lnTo>
                <a:lnTo>
                  <a:pt x="99810" y="245416"/>
                </a:lnTo>
                <a:lnTo>
                  <a:pt x="95115" y="249005"/>
                </a:lnTo>
                <a:lnTo>
                  <a:pt x="90397" y="252985"/>
                </a:lnTo>
                <a:lnTo>
                  <a:pt x="85665" y="257226"/>
                </a:lnTo>
                <a:lnTo>
                  <a:pt x="80922" y="261640"/>
                </a:lnTo>
                <a:lnTo>
                  <a:pt x="76173" y="265377"/>
                </a:lnTo>
                <a:lnTo>
                  <a:pt x="71419" y="268662"/>
                </a:lnTo>
                <a:lnTo>
                  <a:pt x="66663" y="271646"/>
                </a:lnTo>
                <a:lnTo>
                  <a:pt x="61904" y="274429"/>
                </a:lnTo>
                <a:lnTo>
                  <a:pt x="57144" y="277078"/>
                </a:lnTo>
                <a:lnTo>
                  <a:pt x="52384" y="279638"/>
                </a:lnTo>
                <a:lnTo>
                  <a:pt x="48416" y="282138"/>
                </a:lnTo>
                <a:lnTo>
                  <a:pt x="44977" y="284599"/>
                </a:lnTo>
                <a:lnTo>
                  <a:pt x="41891" y="287033"/>
                </a:lnTo>
                <a:lnTo>
                  <a:pt x="39040" y="289449"/>
                </a:lnTo>
                <a:lnTo>
                  <a:pt x="36345" y="291854"/>
                </a:lnTo>
                <a:lnTo>
                  <a:pt x="33755" y="294251"/>
                </a:lnTo>
                <a:lnTo>
                  <a:pt x="31234" y="295849"/>
                </a:lnTo>
                <a:lnTo>
                  <a:pt x="28760" y="296914"/>
                </a:lnTo>
                <a:lnTo>
                  <a:pt x="26317" y="297624"/>
                </a:lnTo>
                <a:lnTo>
                  <a:pt x="23895" y="298098"/>
                </a:lnTo>
                <a:lnTo>
                  <a:pt x="21486" y="298413"/>
                </a:lnTo>
                <a:lnTo>
                  <a:pt x="14287" y="2990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5"/>
          <p:cNvSpPr/>
          <p:nvPr/>
        </p:nvSpPr>
        <p:spPr>
          <a:xfrm>
            <a:off x="2971800" y="2636078"/>
            <a:ext cx="228601" cy="121410"/>
          </a:xfrm>
          <a:custGeom>
            <a:avLst/>
            <a:gdLst/>
            <a:ahLst/>
            <a:cxnLst/>
            <a:rect l="0" t="0" r="0" b="0"/>
            <a:pathLst>
              <a:path w="228601" h="121410">
                <a:moveTo>
                  <a:pt x="0" y="28540"/>
                </a:moveTo>
                <a:lnTo>
                  <a:pt x="3792" y="24748"/>
                </a:lnTo>
                <a:lnTo>
                  <a:pt x="4909" y="22837"/>
                </a:lnTo>
                <a:lnTo>
                  <a:pt x="5654" y="20769"/>
                </a:lnTo>
                <a:lnTo>
                  <a:pt x="6150" y="18597"/>
                </a:lnTo>
                <a:lnTo>
                  <a:pt x="8069" y="17149"/>
                </a:lnTo>
                <a:lnTo>
                  <a:pt x="14434" y="15540"/>
                </a:lnTo>
                <a:lnTo>
                  <a:pt x="20438" y="12708"/>
                </a:lnTo>
                <a:lnTo>
                  <a:pt x="23150" y="10842"/>
                </a:lnTo>
                <a:lnTo>
                  <a:pt x="25752" y="8804"/>
                </a:lnTo>
                <a:lnTo>
                  <a:pt x="28280" y="6651"/>
                </a:lnTo>
                <a:lnTo>
                  <a:pt x="30760" y="4423"/>
                </a:lnTo>
                <a:lnTo>
                  <a:pt x="34000" y="2937"/>
                </a:lnTo>
                <a:lnTo>
                  <a:pt x="37748" y="1946"/>
                </a:lnTo>
                <a:lnTo>
                  <a:pt x="41834" y="1286"/>
                </a:lnTo>
                <a:lnTo>
                  <a:pt x="46145" y="846"/>
                </a:lnTo>
                <a:lnTo>
                  <a:pt x="50607" y="552"/>
                </a:lnTo>
                <a:lnTo>
                  <a:pt x="55169" y="357"/>
                </a:lnTo>
                <a:lnTo>
                  <a:pt x="64471" y="139"/>
                </a:lnTo>
                <a:lnTo>
                  <a:pt x="83379" y="0"/>
                </a:lnTo>
                <a:lnTo>
                  <a:pt x="88129" y="782"/>
                </a:lnTo>
                <a:lnTo>
                  <a:pt x="92884" y="2097"/>
                </a:lnTo>
                <a:lnTo>
                  <a:pt x="97641" y="3768"/>
                </a:lnTo>
                <a:lnTo>
                  <a:pt x="101606" y="4882"/>
                </a:lnTo>
                <a:lnTo>
                  <a:pt x="108129" y="6119"/>
                </a:lnTo>
                <a:lnTo>
                  <a:pt x="110186" y="7243"/>
                </a:lnTo>
                <a:lnTo>
                  <a:pt x="111557" y="8786"/>
                </a:lnTo>
                <a:lnTo>
                  <a:pt x="112471" y="10608"/>
                </a:lnTo>
                <a:lnTo>
                  <a:pt x="113874" y="12617"/>
                </a:lnTo>
                <a:lnTo>
                  <a:pt x="115604" y="14750"/>
                </a:lnTo>
                <a:lnTo>
                  <a:pt x="117550" y="16965"/>
                </a:lnTo>
                <a:lnTo>
                  <a:pt x="118848" y="19236"/>
                </a:lnTo>
                <a:lnTo>
                  <a:pt x="119713" y="21544"/>
                </a:lnTo>
                <a:lnTo>
                  <a:pt x="120290" y="23876"/>
                </a:lnTo>
                <a:lnTo>
                  <a:pt x="119881" y="26224"/>
                </a:lnTo>
                <a:lnTo>
                  <a:pt x="118814" y="28584"/>
                </a:lnTo>
                <a:lnTo>
                  <a:pt x="117309" y="30951"/>
                </a:lnTo>
                <a:lnTo>
                  <a:pt x="115512" y="33322"/>
                </a:lnTo>
                <a:lnTo>
                  <a:pt x="113520" y="35697"/>
                </a:lnTo>
                <a:lnTo>
                  <a:pt x="111399" y="38074"/>
                </a:lnTo>
                <a:lnTo>
                  <a:pt x="106925" y="42832"/>
                </a:lnTo>
                <a:lnTo>
                  <a:pt x="104621" y="45212"/>
                </a:lnTo>
                <a:lnTo>
                  <a:pt x="101497" y="47592"/>
                </a:lnTo>
                <a:lnTo>
                  <a:pt x="97827" y="49973"/>
                </a:lnTo>
                <a:lnTo>
                  <a:pt x="93793" y="52354"/>
                </a:lnTo>
                <a:lnTo>
                  <a:pt x="89516" y="54735"/>
                </a:lnTo>
                <a:lnTo>
                  <a:pt x="80530" y="59497"/>
                </a:lnTo>
                <a:lnTo>
                  <a:pt x="76705" y="61878"/>
                </a:lnTo>
                <a:lnTo>
                  <a:pt x="73362" y="64259"/>
                </a:lnTo>
                <a:lnTo>
                  <a:pt x="70339" y="66640"/>
                </a:lnTo>
                <a:lnTo>
                  <a:pt x="67530" y="69022"/>
                </a:lnTo>
                <a:lnTo>
                  <a:pt x="64864" y="71403"/>
                </a:lnTo>
                <a:lnTo>
                  <a:pt x="59784" y="76165"/>
                </a:lnTo>
                <a:lnTo>
                  <a:pt x="47658" y="88072"/>
                </a:lnTo>
                <a:lnTo>
                  <a:pt x="46059" y="90453"/>
                </a:lnTo>
                <a:lnTo>
                  <a:pt x="44993" y="92834"/>
                </a:lnTo>
                <a:lnTo>
                  <a:pt x="44283" y="95215"/>
                </a:lnTo>
                <a:lnTo>
                  <a:pt x="43809" y="97597"/>
                </a:lnTo>
                <a:lnTo>
                  <a:pt x="43494" y="99978"/>
                </a:lnTo>
                <a:lnTo>
                  <a:pt x="43283" y="102359"/>
                </a:lnTo>
                <a:lnTo>
                  <a:pt x="43936" y="103947"/>
                </a:lnTo>
                <a:lnTo>
                  <a:pt x="45166" y="105005"/>
                </a:lnTo>
                <a:lnTo>
                  <a:pt x="49442" y="106975"/>
                </a:lnTo>
                <a:lnTo>
                  <a:pt x="56634" y="110496"/>
                </a:lnTo>
                <a:lnTo>
                  <a:pt x="63006" y="112590"/>
                </a:lnTo>
                <a:lnTo>
                  <a:pt x="70071" y="114314"/>
                </a:lnTo>
                <a:lnTo>
                  <a:pt x="81149" y="117727"/>
                </a:lnTo>
                <a:lnTo>
                  <a:pt x="87437" y="118954"/>
                </a:lnTo>
                <a:lnTo>
                  <a:pt x="94009" y="119772"/>
                </a:lnTo>
                <a:lnTo>
                  <a:pt x="100773" y="120318"/>
                </a:lnTo>
                <a:lnTo>
                  <a:pt x="107663" y="120682"/>
                </a:lnTo>
                <a:lnTo>
                  <a:pt x="121669" y="121086"/>
                </a:lnTo>
                <a:lnTo>
                  <a:pt x="170669" y="121390"/>
                </a:lnTo>
                <a:lnTo>
                  <a:pt x="228600" y="12140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6"/>
          <p:cNvSpPr/>
          <p:nvPr/>
        </p:nvSpPr>
        <p:spPr>
          <a:xfrm>
            <a:off x="3443287" y="2857500"/>
            <a:ext cx="178595" cy="11260"/>
          </a:xfrm>
          <a:custGeom>
            <a:avLst/>
            <a:gdLst/>
            <a:ahLst/>
            <a:cxnLst/>
            <a:rect l="0" t="0" r="0" b="0"/>
            <a:pathLst>
              <a:path w="178595" h="11260">
                <a:moveTo>
                  <a:pt x="0" y="7143"/>
                </a:moveTo>
                <a:lnTo>
                  <a:pt x="65538" y="7143"/>
                </a:lnTo>
                <a:lnTo>
                  <a:pt x="71473" y="7937"/>
                </a:lnTo>
                <a:lnTo>
                  <a:pt x="77017" y="9260"/>
                </a:lnTo>
                <a:lnTo>
                  <a:pt x="82301" y="10936"/>
                </a:lnTo>
                <a:lnTo>
                  <a:pt x="88205" y="11259"/>
                </a:lnTo>
                <a:lnTo>
                  <a:pt x="94522" y="10681"/>
                </a:lnTo>
                <a:lnTo>
                  <a:pt x="101115" y="9502"/>
                </a:lnTo>
                <a:lnTo>
                  <a:pt x="107097" y="8716"/>
                </a:lnTo>
                <a:lnTo>
                  <a:pt x="112673" y="8191"/>
                </a:lnTo>
                <a:lnTo>
                  <a:pt x="122308" y="7609"/>
                </a:lnTo>
                <a:lnTo>
                  <a:pt x="129236" y="7350"/>
                </a:lnTo>
                <a:lnTo>
                  <a:pt x="141392" y="7205"/>
                </a:lnTo>
                <a:lnTo>
                  <a:pt x="145855" y="6390"/>
                </a:lnTo>
                <a:lnTo>
                  <a:pt x="150418" y="5054"/>
                </a:lnTo>
                <a:lnTo>
                  <a:pt x="155048" y="3369"/>
                </a:lnTo>
                <a:lnTo>
                  <a:pt x="158928" y="2246"/>
                </a:lnTo>
                <a:lnTo>
                  <a:pt x="162308" y="1497"/>
                </a:lnTo>
                <a:lnTo>
                  <a:pt x="165355" y="998"/>
                </a:lnTo>
                <a:lnTo>
                  <a:pt x="168181" y="665"/>
                </a:lnTo>
                <a:lnTo>
                  <a:pt x="170858" y="443"/>
                </a:lnTo>
                <a:lnTo>
                  <a:pt x="17859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7"/>
          <p:cNvSpPr/>
          <p:nvPr/>
        </p:nvSpPr>
        <p:spPr>
          <a:xfrm>
            <a:off x="3739574" y="2657477"/>
            <a:ext cx="353357" cy="328308"/>
          </a:xfrm>
          <a:custGeom>
            <a:avLst/>
            <a:gdLst/>
            <a:ahLst/>
            <a:cxnLst/>
            <a:rect l="0" t="0" r="0" b="0"/>
            <a:pathLst>
              <a:path w="353357" h="328308">
                <a:moveTo>
                  <a:pt x="3751" y="57148"/>
                </a:moveTo>
                <a:lnTo>
                  <a:pt x="3751" y="46506"/>
                </a:lnTo>
                <a:lnTo>
                  <a:pt x="4545" y="44497"/>
                </a:lnTo>
                <a:lnTo>
                  <a:pt x="8660" y="37877"/>
                </a:lnTo>
                <a:lnTo>
                  <a:pt x="11026" y="30888"/>
                </a:lnTo>
                <a:lnTo>
                  <a:pt x="14392" y="26162"/>
                </a:lnTo>
                <a:lnTo>
                  <a:pt x="16402" y="24584"/>
                </a:lnTo>
                <a:lnTo>
                  <a:pt x="18534" y="23532"/>
                </a:lnTo>
                <a:lnTo>
                  <a:pt x="20751" y="22831"/>
                </a:lnTo>
                <a:lnTo>
                  <a:pt x="25329" y="19935"/>
                </a:lnTo>
                <a:lnTo>
                  <a:pt x="34736" y="11609"/>
                </a:lnTo>
                <a:lnTo>
                  <a:pt x="37901" y="10120"/>
                </a:lnTo>
                <a:lnTo>
                  <a:pt x="45651" y="8465"/>
                </a:lnTo>
                <a:lnTo>
                  <a:pt x="52271" y="5613"/>
                </a:lnTo>
                <a:lnTo>
                  <a:pt x="55148" y="3741"/>
                </a:lnTo>
                <a:lnTo>
                  <a:pt x="62577" y="1661"/>
                </a:lnTo>
                <a:lnTo>
                  <a:pt x="73568" y="491"/>
                </a:lnTo>
                <a:lnTo>
                  <a:pt x="83968" y="144"/>
                </a:lnTo>
                <a:lnTo>
                  <a:pt x="129985" y="0"/>
                </a:lnTo>
                <a:lnTo>
                  <a:pt x="139495" y="2115"/>
                </a:lnTo>
                <a:lnTo>
                  <a:pt x="149012" y="5701"/>
                </a:lnTo>
                <a:lnTo>
                  <a:pt x="158534" y="9941"/>
                </a:lnTo>
                <a:lnTo>
                  <a:pt x="169028" y="12998"/>
                </a:lnTo>
                <a:lnTo>
                  <a:pt x="174574" y="15830"/>
                </a:lnTo>
                <a:lnTo>
                  <a:pt x="184602" y="24115"/>
                </a:lnTo>
                <a:lnTo>
                  <a:pt x="186230" y="26395"/>
                </a:lnTo>
                <a:lnTo>
                  <a:pt x="189317" y="33395"/>
                </a:lnTo>
                <a:lnTo>
                  <a:pt x="194112" y="40497"/>
                </a:lnTo>
                <a:lnTo>
                  <a:pt x="195512" y="45249"/>
                </a:lnTo>
                <a:lnTo>
                  <a:pt x="196134" y="52124"/>
                </a:lnTo>
                <a:lnTo>
                  <a:pt x="196411" y="59677"/>
                </a:lnTo>
                <a:lnTo>
                  <a:pt x="196534" y="65680"/>
                </a:lnTo>
                <a:lnTo>
                  <a:pt x="194472" y="73111"/>
                </a:lnTo>
                <a:lnTo>
                  <a:pt x="190909" y="81705"/>
                </a:lnTo>
                <a:lnTo>
                  <a:pt x="186680" y="90816"/>
                </a:lnTo>
                <a:lnTo>
                  <a:pt x="183648" y="94674"/>
                </a:lnTo>
                <a:lnTo>
                  <a:pt x="176044" y="101078"/>
                </a:lnTo>
                <a:lnTo>
                  <a:pt x="169490" y="108687"/>
                </a:lnTo>
                <a:lnTo>
                  <a:pt x="163138" y="117360"/>
                </a:lnTo>
                <a:lnTo>
                  <a:pt x="155022" y="126506"/>
                </a:lnTo>
                <a:lnTo>
                  <a:pt x="146124" y="135863"/>
                </a:lnTo>
                <a:lnTo>
                  <a:pt x="127476" y="154805"/>
                </a:lnTo>
                <a:lnTo>
                  <a:pt x="121953" y="159559"/>
                </a:lnTo>
                <a:lnTo>
                  <a:pt x="115890" y="164316"/>
                </a:lnTo>
                <a:lnTo>
                  <a:pt x="109466" y="169074"/>
                </a:lnTo>
                <a:lnTo>
                  <a:pt x="103596" y="173834"/>
                </a:lnTo>
                <a:lnTo>
                  <a:pt x="92841" y="183356"/>
                </a:lnTo>
                <a:lnTo>
                  <a:pt x="86163" y="188118"/>
                </a:lnTo>
                <a:lnTo>
                  <a:pt x="78536" y="192880"/>
                </a:lnTo>
                <a:lnTo>
                  <a:pt x="63182" y="201610"/>
                </a:lnTo>
                <a:lnTo>
                  <a:pt x="51067" y="208137"/>
                </a:lnTo>
                <a:lnTo>
                  <a:pt x="40391" y="215800"/>
                </a:lnTo>
                <a:lnTo>
                  <a:pt x="30354" y="224497"/>
                </a:lnTo>
                <a:lnTo>
                  <a:pt x="20601" y="233654"/>
                </a:lnTo>
                <a:lnTo>
                  <a:pt x="9978" y="243942"/>
                </a:lnTo>
                <a:lnTo>
                  <a:pt x="7902" y="246765"/>
                </a:lnTo>
                <a:lnTo>
                  <a:pt x="2454" y="256998"/>
                </a:lnTo>
                <a:lnTo>
                  <a:pt x="505" y="259438"/>
                </a:lnTo>
                <a:lnTo>
                  <a:pt x="0" y="261857"/>
                </a:lnTo>
                <a:lnTo>
                  <a:pt x="456" y="264265"/>
                </a:lnTo>
                <a:lnTo>
                  <a:pt x="2286" y="269056"/>
                </a:lnTo>
                <a:lnTo>
                  <a:pt x="3461" y="278599"/>
                </a:lnTo>
                <a:lnTo>
                  <a:pt x="3558" y="280982"/>
                </a:lnTo>
                <a:lnTo>
                  <a:pt x="4416" y="283364"/>
                </a:lnTo>
                <a:lnTo>
                  <a:pt x="7486" y="288128"/>
                </a:lnTo>
                <a:lnTo>
                  <a:pt x="10209" y="289716"/>
                </a:lnTo>
                <a:lnTo>
                  <a:pt x="21627" y="292744"/>
                </a:lnTo>
                <a:lnTo>
                  <a:pt x="30481" y="296265"/>
                </a:lnTo>
                <a:lnTo>
                  <a:pt x="35859" y="297522"/>
                </a:lnTo>
                <a:lnTo>
                  <a:pt x="41825" y="298360"/>
                </a:lnTo>
                <a:lnTo>
                  <a:pt x="48183" y="298918"/>
                </a:lnTo>
                <a:lnTo>
                  <a:pt x="54804" y="300084"/>
                </a:lnTo>
                <a:lnTo>
                  <a:pt x="61599" y="301655"/>
                </a:lnTo>
                <a:lnTo>
                  <a:pt x="68509" y="303496"/>
                </a:lnTo>
                <a:lnTo>
                  <a:pt x="82538" y="307659"/>
                </a:lnTo>
                <a:lnTo>
                  <a:pt x="89614" y="309880"/>
                </a:lnTo>
                <a:lnTo>
                  <a:pt x="97505" y="311361"/>
                </a:lnTo>
                <a:lnTo>
                  <a:pt x="105941" y="312348"/>
                </a:lnTo>
                <a:lnTo>
                  <a:pt x="114740" y="313006"/>
                </a:lnTo>
                <a:lnTo>
                  <a:pt x="124575" y="314239"/>
                </a:lnTo>
                <a:lnTo>
                  <a:pt x="135100" y="315854"/>
                </a:lnTo>
                <a:lnTo>
                  <a:pt x="146086" y="317725"/>
                </a:lnTo>
                <a:lnTo>
                  <a:pt x="156585" y="318972"/>
                </a:lnTo>
                <a:lnTo>
                  <a:pt x="166759" y="319804"/>
                </a:lnTo>
                <a:lnTo>
                  <a:pt x="176716" y="320358"/>
                </a:lnTo>
                <a:lnTo>
                  <a:pt x="196247" y="320974"/>
                </a:lnTo>
                <a:lnTo>
                  <a:pt x="205900" y="321138"/>
                </a:lnTo>
                <a:lnTo>
                  <a:pt x="215510" y="322041"/>
                </a:lnTo>
                <a:lnTo>
                  <a:pt x="225093" y="323437"/>
                </a:lnTo>
                <a:lnTo>
                  <a:pt x="234656" y="325161"/>
                </a:lnTo>
                <a:lnTo>
                  <a:pt x="243412" y="326311"/>
                </a:lnTo>
                <a:lnTo>
                  <a:pt x="251631" y="327077"/>
                </a:lnTo>
                <a:lnTo>
                  <a:pt x="259492" y="327588"/>
                </a:lnTo>
                <a:lnTo>
                  <a:pt x="267113" y="327929"/>
                </a:lnTo>
                <a:lnTo>
                  <a:pt x="281932" y="328307"/>
                </a:lnTo>
                <a:lnTo>
                  <a:pt x="288423" y="327615"/>
                </a:lnTo>
                <a:lnTo>
                  <a:pt x="294339" y="326359"/>
                </a:lnTo>
                <a:lnTo>
                  <a:pt x="299870" y="324728"/>
                </a:lnTo>
                <a:lnTo>
                  <a:pt x="305938" y="323641"/>
                </a:lnTo>
                <a:lnTo>
                  <a:pt x="312365" y="322916"/>
                </a:lnTo>
                <a:lnTo>
                  <a:pt x="324269" y="322111"/>
                </a:lnTo>
                <a:lnTo>
                  <a:pt x="332205" y="321753"/>
                </a:lnTo>
                <a:lnTo>
                  <a:pt x="341136" y="321551"/>
                </a:lnTo>
                <a:lnTo>
                  <a:pt x="353356" y="321468"/>
                </a:lnTo>
                <a:lnTo>
                  <a:pt x="346651" y="32146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8"/>
          <p:cNvSpPr/>
          <p:nvPr/>
        </p:nvSpPr>
        <p:spPr>
          <a:xfrm>
            <a:off x="561271" y="3271874"/>
            <a:ext cx="403136" cy="342864"/>
          </a:xfrm>
          <a:custGeom>
            <a:avLst/>
            <a:gdLst/>
            <a:ahLst/>
            <a:cxnLst/>
            <a:rect l="0" t="0" r="0" b="0"/>
            <a:pathLst>
              <a:path w="403136" h="342864">
                <a:moveTo>
                  <a:pt x="81666" y="92832"/>
                </a:moveTo>
                <a:lnTo>
                  <a:pt x="77874" y="89039"/>
                </a:lnTo>
                <a:lnTo>
                  <a:pt x="76757" y="87129"/>
                </a:lnTo>
                <a:lnTo>
                  <a:pt x="75515" y="82889"/>
                </a:lnTo>
                <a:lnTo>
                  <a:pt x="74718" y="73699"/>
                </a:lnTo>
                <a:lnTo>
                  <a:pt x="74609" y="68982"/>
                </a:lnTo>
                <a:lnTo>
                  <a:pt x="76678" y="62124"/>
                </a:lnTo>
                <a:lnTo>
                  <a:pt x="79449" y="54577"/>
                </a:lnTo>
                <a:lnTo>
                  <a:pt x="81803" y="45073"/>
                </a:lnTo>
                <a:lnTo>
                  <a:pt x="85166" y="36945"/>
                </a:lnTo>
                <a:lnTo>
                  <a:pt x="87968" y="33349"/>
                </a:lnTo>
                <a:lnTo>
                  <a:pt x="95315" y="27237"/>
                </a:lnTo>
                <a:lnTo>
                  <a:pt x="103872" y="21874"/>
                </a:lnTo>
                <a:lnTo>
                  <a:pt x="112967" y="16845"/>
                </a:lnTo>
                <a:lnTo>
                  <a:pt x="122300" y="11964"/>
                </a:lnTo>
                <a:lnTo>
                  <a:pt x="133857" y="7149"/>
                </a:lnTo>
                <a:lnTo>
                  <a:pt x="140272" y="4754"/>
                </a:lnTo>
                <a:lnTo>
                  <a:pt x="146931" y="3157"/>
                </a:lnTo>
                <a:lnTo>
                  <a:pt x="153751" y="2092"/>
                </a:lnTo>
                <a:lnTo>
                  <a:pt x="160679" y="1383"/>
                </a:lnTo>
                <a:lnTo>
                  <a:pt x="172610" y="594"/>
                </a:lnTo>
                <a:lnTo>
                  <a:pt x="183998" y="243"/>
                </a:lnTo>
                <a:lnTo>
                  <a:pt x="217703" y="0"/>
                </a:lnTo>
                <a:lnTo>
                  <a:pt x="229704" y="2096"/>
                </a:lnTo>
                <a:lnTo>
                  <a:pt x="240329" y="5674"/>
                </a:lnTo>
                <a:lnTo>
                  <a:pt x="250343" y="9910"/>
                </a:lnTo>
                <a:lnTo>
                  <a:pt x="260086" y="16554"/>
                </a:lnTo>
                <a:lnTo>
                  <a:pt x="268914" y="24799"/>
                </a:lnTo>
                <a:lnTo>
                  <a:pt x="275483" y="33756"/>
                </a:lnTo>
                <a:lnTo>
                  <a:pt x="278346" y="39160"/>
                </a:lnTo>
                <a:lnTo>
                  <a:pt x="281049" y="45144"/>
                </a:lnTo>
                <a:lnTo>
                  <a:pt x="283644" y="51515"/>
                </a:lnTo>
                <a:lnTo>
                  <a:pt x="285374" y="58144"/>
                </a:lnTo>
                <a:lnTo>
                  <a:pt x="286528" y="64944"/>
                </a:lnTo>
                <a:lnTo>
                  <a:pt x="287297" y="71859"/>
                </a:lnTo>
                <a:lnTo>
                  <a:pt x="287809" y="78850"/>
                </a:lnTo>
                <a:lnTo>
                  <a:pt x="288151" y="85891"/>
                </a:lnTo>
                <a:lnTo>
                  <a:pt x="288531" y="99272"/>
                </a:lnTo>
                <a:lnTo>
                  <a:pt x="288700" y="110511"/>
                </a:lnTo>
                <a:lnTo>
                  <a:pt x="287951" y="116524"/>
                </a:lnTo>
                <a:lnTo>
                  <a:pt x="286658" y="122914"/>
                </a:lnTo>
                <a:lnTo>
                  <a:pt x="285002" y="129555"/>
                </a:lnTo>
                <a:lnTo>
                  <a:pt x="283105" y="136364"/>
                </a:lnTo>
                <a:lnTo>
                  <a:pt x="278880" y="150279"/>
                </a:lnTo>
                <a:lnTo>
                  <a:pt x="275848" y="156530"/>
                </a:lnTo>
                <a:lnTo>
                  <a:pt x="272240" y="162285"/>
                </a:lnTo>
                <a:lnTo>
                  <a:pt x="268246" y="167709"/>
                </a:lnTo>
                <a:lnTo>
                  <a:pt x="259576" y="180085"/>
                </a:lnTo>
                <a:lnTo>
                  <a:pt x="255041" y="186719"/>
                </a:lnTo>
                <a:lnTo>
                  <a:pt x="249637" y="192730"/>
                </a:lnTo>
                <a:lnTo>
                  <a:pt x="243653" y="198325"/>
                </a:lnTo>
                <a:lnTo>
                  <a:pt x="231448" y="208774"/>
                </a:lnTo>
                <a:lnTo>
                  <a:pt x="220731" y="218709"/>
                </a:lnTo>
                <a:lnTo>
                  <a:pt x="208560" y="226300"/>
                </a:lnTo>
                <a:lnTo>
                  <a:pt x="201981" y="229436"/>
                </a:lnTo>
                <a:lnTo>
                  <a:pt x="195213" y="233114"/>
                </a:lnTo>
                <a:lnTo>
                  <a:pt x="188321" y="237153"/>
                </a:lnTo>
                <a:lnTo>
                  <a:pt x="181344" y="241434"/>
                </a:lnTo>
                <a:lnTo>
                  <a:pt x="173518" y="245081"/>
                </a:lnTo>
                <a:lnTo>
                  <a:pt x="165126" y="248306"/>
                </a:lnTo>
                <a:lnTo>
                  <a:pt x="132636" y="259186"/>
                </a:lnTo>
                <a:lnTo>
                  <a:pt x="124377" y="261678"/>
                </a:lnTo>
                <a:lnTo>
                  <a:pt x="106734" y="266564"/>
                </a:lnTo>
                <a:lnTo>
                  <a:pt x="98378" y="268185"/>
                </a:lnTo>
                <a:lnTo>
                  <a:pt x="90426" y="269265"/>
                </a:lnTo>
                <a:lnTo>
                  <a:pt x="82744" y="269985"/>
                </a:lnTo>
                <a:lnTo>
                  <a:pt x="75241" y="271259"/>
                </a:lnTo>
                <a:lnTo>
                  <a:pt x="67857" y="272902"/>
                </a:lnTo>
                <a:lnTo>
                  <a:pt x="60554" y="274791"/>
                </a:lnTo>
                <a:lnTo>
                  <a:pt x="54098" y="275257"/>
                </a:lnTo>
                <a:lnTo>
                  <a:pt x="42690" y="273658"/>
                </a:lnTo>
                <a:lnTo>
                  <a:pt x="32329" y="272417"/>
                </a:lnTo>
                <a:lnTo>
                  <a:pt x="23226" y="271866"/>
                </a:lnTo>
                <a:lnTo>
                  <a:pt x="16534" y="271621"/>
                </a:lnTo>
                <a:lnTo>
                  <a:pt x="13639" y="270762"/>
                </a:lnTo>
                <a:lnTo>
                  <a:pt x="8304" y="267691"/>
                </a:lnTo>
                <a:lnTo>
                  <a:pt x="3288" y="261564"/>
                </a:lnTo>
                <a:lnTo>
                  <a:pt x="839" y="257707"/>
                </a:lnTo>
                <a:lnTo>
                  <a:pt x="0" y="254342"/>
                </a:lnTo>
                <a:lnTo>
                  <a:pt x="235" y="251305"/>
                </a:lnTo>
                <a:lnTo>
                  <a:pt x="1818" y="245815"/>
                </a:lnTo>
                <a:lnTo>
                  <a:pt x="2522" y="240728"/>
                </a:lnTo>
                <a:lnTo>
                  <a:pt x="3503" y="238260"/>
                </a:lnTo>
                <a:lnTo>
                  <a:pt x="6710" y="233402"/>
                </a:lnTo>
                <a:lnTo>
                  <a:pt x="12898" y="226481"/>
                </a:lnTo>
                <a:lnTo>
                  <a:pt x="16771" y="222412"/>
                </a:lnTo>
                <a:lnTo>
                  <a:pt x="27424" y="215775"/>
                </a:lnTo>
                <a:lnTo>
                  <a:pt x="33598" y="212894"/>
                </a:lnTo>
                <a:lnTo>
                  <a:pt x="40096" y="210973"/>
                </a:lnTo>
                <a:lnTo>
                  <a:pt x="46809" y="209693"/>
                </a:lnTo>
                <a:lnTo>
                  <a:pt x="53665" y="208839"/>
                </a:lnTo>
                <a:lnTo>
                  <a:pt x="61411" y="208270"/>
                </a:lnTo>
                <a:lnTo>
                  <a:pt x="69750" y="207891"/>
                </a:lnTo>
                <a:lnTo>
                  <a:pt x="87483" y="207469"/>
                </a:lnTo>
                <a:lnTo>
                  <a:pt x="134192" y="207176"/>
                </a:lnTo>
                <a:lnTo>
                  <a:pt x="143671" y="208749"/>
                </a:lnTo>
                <a:lnTo>
                  <a:pt x="153165" y="211385"/>
                </a:lnTo>
                <a:lnTo>
                  <a:pt x="162670" y="214730"/>
                </a:lnTo>
                <a:lnTo>
                  <a:pt x="172181" y="217754"/>
                </a:lnTo>
                <a:lnTo>
                  <a:pt x="191216" y="223230"/>
                </a:lnTo>
                <a:lnTo>
                  <a:pt x="200737" y="226595"/>
                </a:lnTo>
                <a:lnTo>
                  <a:pt x="210259" y="230426"/>
                </a:lnTo>
                <a:lnTo>
                  <a:pt x="219782" y="234568"/>
                </a:lnTo>
                <a:lnTo>
                  <a:pt x="238830" y="243402"/>
                </a:lnTo>
                <a:lnTo>
                  <a:pt x="276929" y="262010"/>
                </a:lnTo>
                <a:lnTo>
                  <a:pt x="285660" y="266736"/>
                </a:lnTo>
                <a:lnTo>
                  <a:pt x="293862" y="271474"/>
                </a:lnTo>
                <a:lnTo>
                  <a:pt x="301711" y="276221"/>
                </a:lnTo>
                <a:lnTo>
                  <a:pt x="308532" y="280972"/>
                </a:lnTo>
                <a:lnTo>
                  <a:pt x="320343" y="290485"/>
                </a:lnTo>
                <a:lnTo>
                  <a:pt x="330884" y="300005"/>
                </a:lnTo>
                <a:lnTo>
                  <a:pt x="340861" y="308734"/>
                </a:lnTo>
                <a:lnTo>
                  <a:pt x="354609" y="318110"/>
                </a:lnTo>
                <a:lnTo>
                  <a:pt x="364856" y="325916"/>
                </a:lnTo>
                <a:lnTo>
                  <a:pt x="376006" y="332462"/>
                </a:lnTo>
                <a:lnTo>
                  <a:pt x="380809" y="335548"/>
                </a:lnTo>
                <a:lnTo>
                  <a:pt x="384746" y="339083"/>
                </a:lnTo>
                <a:lnTo>
                  <a:pt x="386906" y="340343"/>
                </a:lnTo>
                <a:lnTo>
                  <a:pt x="391424" y="341743"/>
                </a:lnTo>
                <a:lnTo>
                  <a:pt x="403135" y="3428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9"/>
          <p:cNvSpPr/>
          <p:nvPr/>
        </p:nvSpPr>
        <p:spPr>
          <a:xfrm>
            <a:off x="1071562" y="3357562"/>
            <a:ext cx="178595" cy="14289"/>
          </a:xfrm>
          <a:custGeom>
            <a:avLst/>
            <a:gdLst/>
            <a:ahLst/>
            <a:cxnLst/>
            <a:rect l="0" t="0" r="0" b="0"/>
            <a:pathLst>
              <a:path w="178595" h="14289">
                <a:moveTo>
                  <a:pt x="0" y="14288"/>
                </a:moveTo>
                <a:lnTo>
                  <a:pt x="3792" y="14288"/>
                </a:lnTo>
                <a:lnTo>
                  <a:pt x="5703" y="13494"/>
                </a:lnTo>
                <a:lnTo>
                  <a:pt x="7771" y="12171"/>
                </a:lnTo>
                <a:lnTo>
                  <a:pt x="9943" y="10495"/>
                </a:lnTo>
                <a:lnTo>
                  <a:pt x="12185" y="9378"/>
                </a:lnTo>
                <a:lnTo>
                  <a:pt x="14473" y="8634"/>
                </a:lnTo>
                <a:lnTo>
                  <a:pt x="16793" y="8137"/>
                </a:lnTo>
                <a:lnTo>
                  <a:pt x="19926" y="7806"/>
                </a:lnTo>
                <a:lnTo>
                  <a:pt x="23603" y="7585"/>
                </a:lnTo>
                <a:lnTo>
                  <a:pt x="31922" y="7340"/>
                </a:lnTo>
                <a:lnTo>
                  <a:pt x="40910" y="7231"/>
                </a:lnTo>
                <a:lnTo>
                  <a:pt x="45530" y="6408"/>
                </a:lnTo>
                <a:lnTo>
                  <a:pt x="50197" y="5066"/>
                </a:lnTo>
                <a:lnTo>
                  <a:pt x="54896" y="3377"/>
                </a:lnTo>
                <a:lnTo>
                  <a:pt x="60410" y="2252"/>
                </a:lnTo>
                <a:lnTo>
                  <a:pt x="66467" y="1501"/>
                </a:lnTo>
                <a:lnTo>
                  <a:pt x="72886" y="1001"/>
                </a:lnTo>
                <a:lnTo>
                  <a:pt x="79547" y="667"/>
                </a:lnTo>
                <a:lnTo>
                  <a:pt x="93298" y="297"/>
                </a:lnTo>
                <a:lnTo>
                  <a:pt x="17859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50"/>
          <p:cNvSpPr/>
          <p:nvPr/>
        </p:nvSpPr>
        <p:spPr>
          <a:xfrm>
            <a:off x="1091906" y="3450431"/>
            <a:ext cx="201113" cy="7145"/>
          </a:xfrm>
          <a:custGeom>
            <a:avLst/>
            <a:gdLst/>
            <a:ahLst/>
            <a:cxnLst/>
            <a:rect l="0" t="0" r="0" b="0"/>
            <a:pathLst>
              <a:path w="201113" h="7145">
                <a:moveTo>
                  <a:pt x="8231" y="0"/>
                </a:moveTo>
                <a:lnTo>
                  <a:pt x="0" y="0"/>
                </a:lnTo>
                <a:lnTo>
                  <a:pt x="10626" y="0"/>
                </a:lnTo>
                <a:lnTo>
                  <a:pt x="13003" y="794"/>
                </a:lnTo>
                <a:lnTo>
                  <a:pt x="15381" y="2116"/>
                </a:lnTo>
                <a:lnTo>
                  <a:pt x="17760" y="3792"/>
                </a:lnTo>
                <a:lnTo>
                  <a:pt x="21727" y="4909"/>
                </a:lnTo>
                <a:lnTo>
                  <a:pt x="26754" y="5654"/>
                </a:lnTo>
                <a:lnTo>
                  <a:pt x="32486" y="6151"/>
                </a:lnTo>
                <a:lnTo>
                  <a:pt x="38688" y="6482"/>
                </a:lnTo>
                <a:lnTo>
                  <a:pt x="51930" y="6849"/>
                </a:lnTo>
                <a:lnTo>
                  <a:pt x="201112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51"/>
          <p:cNvSpPr/>
          <p:nvPr/>
        </p:nvSpPr>
        <p:spPr>
          <a:xfrm>
            <a:off x="1557757" y="3207543"/>
            <a:ext cx="242469" cy="128295"/>
          </a:xfrm>
          <a:custGeom>
            <a:avLst/>
            <a:gdLst/>
            <a:ahLst/>
            <a:cxnLst/>
            <a:rect l="0" t="0" r="0" b="0"/>
            <a:pathLst>
              <a:path w="242469" h="128295">
                <a:moveTo>
                  <a:pt x="56730" y="0"/>
                </a:moveTo>
                <a:lnTo>
                  <a:pt x="56730" y="9943"/>
                </a:lnTo>
                <a:lnTo>
                  <a:pt x="55936" y="12185"/>
                </a:lnTo>
                <a:lnTo>
                  <a:pt x="54613" y="14474"/>
                </a:lnTo>
                <a:lnTo>
                  <a:pt x="52938" y="16793"/>
                </a:lnTo>
                <a:lnTo>
                  <a:pt x="51821" y="19927"/>
                </a:lnTo>
                <a:lnTo>
                  <a:pt x="51076" y="23603"/>
                </a:lnTo>
                <a:lnTo>
                  <a:pt x="50579" y="27642"/>
                </a:lnTo>
                <a:lnTo>
                  <a:pt x="49455" y="31128"/>
                </a:lnTo>
                <a:lnTo>
                  <a:pt x="47911" y="34246"/>
                </a:lnTo>
                <a:lnTo>
                  <a:pt x="46088" y="37118"/>
                </a:lnTo>
                <a:lnTo>
                  <a:pt x="44873" y="40620"/>
                </a:lnTo>
                <a:lnTo>
                  <a:pt x="44063" y="44543"/>
                </a:lnTo>
                <a:lnTo>
                  <a:pt x="43523" y="48745"/>
                </a:lnTo>
                <a:lnTo>
                  <a:pt x="41575" y="52341"/>
                </a:lnTo>
                <a:lnTo>
                  <a:pt x="38689" y="55531"/>
                </a:lnTo>
                <a:lnTo>
                  <a:pt x="35178" y="58452"/>
                </a:lnTo>
                <a:lnTo>
                  <a:pt x="32043" y="61193"/>
                </a:lnTo>
                <a:lnTo>
                  <a:pt x="29160" y="63814"/>
                </a:lnTo>
                <a:lnTo>
                  <a:pt x="23839" y="68843"/>
                </a:lnTo>
                <a:lnTo>
                  <a:pt x="9144" y="83325"/>
                </a:lnTo>
                <a:lnTo>
                  <a:pt x="4360" y="88098"/>
                </a:lnTo>
                <a:lnTo>
                  <a:pt x="2767" y="90482"/>
                </a:lnTo>
                <a:lnTo>
                  <a:pt x="1704" y="92865"/>
                </a:lnTo>
                <a:lnTo>
                  <a:pt x="996" y="95248"/>
                </a:lnTo>
                <a:lnTo>
                  <a:pt x="524" y="97630"/>
                </a:lnTo>
                <a:lnTo>
                  <a:pt x="210" y="100012"/>
                </a:lnTo>
                <a:lnTo>
                  <a:pt x="0" y="102393"/>
                </a:lnTo>
                <a:lnTo>
                  <a:pt x="653" y="103981"/>
                </a:lnTo>
                <a:lnTo>
                  <a:pt x="1883" y="105040"/>
                </a:lnTo>
                <a:lnTo>
                  <a:pt x="5768" y="106738"/>
                </a:lnTo>
                <a:lnTo>
                  <a:pt x="8416" y="109087"/>
                </a:lnTo>
                <a:lnTo>
                  <a:pt x="10233" y="110825"/>
                </a:lnTo>
                <a:lnTo>
                  <a:pt x="12238" y="111983"/>
                </a:lnTo>
                <a:lnTo>
                  <a:pt x="16583" y="113270"/>
                </a:lnTo>
                <a:lnTo>
                  <a:pt x="23277" y="113843"/>
                </a:lnTo>
                <a:lnTo>
                  <a:pt x="31543" y="114097"/>
                </a:lnTo>
                <a:lnTo>
                  <a:pt x="64903" y="114282"/>
                </a:lnTo>
                <a:lnTo>
                  <a:pt x="127215" y="114299"/>
                </a:lnTo>
                <a:lnTo>
                  <a:pt x="134676" y="115094"/>
                </a:lnTo>
                <a:lnTo>
                  <a:pt x="142032" y="116417"/>
                </a:lnTo>
                <a:lnTo>
                  <a:pt x="149316" y="118093"/>
                </a:lnTo>
                <a:lnTo>
                  <a:pt x="156554" y="119210"/>
                </a:lnTo>
                <a:lnTo>
                  <a:pt x="163761" y="119955"/>
                </a:lnTo>
                <a:lnTo>
                  <a:pt x="170946" y="120451"/>
                </a:lnTo>
                <a:lnTo>
                  <a:pt x="183164" y="121003"/>
                </a:lnTo>
                <a:lnTo>
                  <a:pt x="198967" y="121313"/>
                </a:lnTo>
                <a:lnTo>
                  <a:pt x="225320" y="121436"/>
                </a:lnTo>
                <a:lnTo>
                  <a:pt x="227067" y="122233"/>
                </a:lnTo>
                <a:lnTo>
                  <a:pt x="231125" y="125234"/>
                </a:lnTo>
                <a:lnTo>
                  <a:pt x="234955" y="128294"/>
                </a:lnTo>
                <a:lnTo>
                  <a:pt x="235215" y="124708"/>
                </a:lnTo>
                <a:lnTo>
                  <a:pt x="236045" y="123620"/>
                </a:lnTo>
                <a:lnTo>
                  <a:pt x="237392" y="122895"/>
                </a:lnTo>
                <a:lnTo>
                  <a:pt x="242468" y="1214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52"/>
          <p:cNvSpPr/>
          <p:nvPr/>
        </p:nvSpPr>
        <p:spPr>
          <a:xfrm>
            <a:off x="1735931" y="3207543"/>
            <a:ext cx="14288" cy="328614"/>
          </a:xfrm>
          <a:custGeom>
            <a:avLst/>
            <a:gdLst/>
            <a:ahLst/>
            <a:cxnLst/>
            <a:rect l="0" t="0" r="0" b="0"/>
            <a:pathLst>
              <a:path w="14288" h="328614">
                <a:moveTo>
                  <a:pt x="14287" y="0"/>
                </a:moveTo>
                <a:lnTo>
                  <a:pt x="14287" y="33793"/>
                </a:lnTo>
                <a:lnTo>
                  <a:pt x="13494" y="38404"/>
                </a:lnTo>
                <a:lnTo>
                  <a:pt x="12171" y="43065"/>
                </a:lnTo>
                <a:lnTo>
                  <a:pt x="10495" y="47760"/>
                </a:lnTo>
                <a:lnTo>
                  <a:pt x="9378" y="52478"/>
                </a:lnTo>
                <a:lnTo>
                  <a:pt x="8633" y="57210"/>
                </a:lnTo>
                <a:lnTo>
                  <a:pt x="8136" y="61953"/>
                </a:lnTo>
                <a:lnTo>
                  <a:pt x="7805" y="67496"/>
                </a:lnTo>
                <a:lnTo>
                  <a:pt x="7438" y="80004"/>
                </a:lnTo>
                <a:lnTo>
                  <a:pt x="7169" y="125362"/>
                </a:lnTo>
                <a:lnTo>
                  <a:pt x="6367" y="133580"/>
                </a:lnTo>
                <a:lnTo>
                  <a:pt x="5038" y="141441"/>
                </a:lnTo>
                <a:lnTo>
                  <a:pt x="3359" y="149063"/>
                </a:lnTo>
                <a:lnTo>
                  <a:pt x="2239" y="156526"/>
                </a:lnTo>
                <a:lnTo>
                  <a:pt x="1493" y="163882"/>
                </a:lnTo>
                <a:lnTo>
                  <a:pt x="995" y="171167"/>
                </a:lnTo>
                <a:lnTo>
                  <a:pt x="663" y="179199"/>
                </a:lnTo>
                <a:lnTo>
                  <a:pt x="196" y="204879"/>
                </a:lnTo>
                <a:lnTo>
                  <a:pt x="0" y="3286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3"/>
          <p:cNvSpPr/>
          <p:nvPr/>
        </p:nvSpPr>
        <p:spPr>
          <a:xfrm>
            <a:off x="1879358" y="3301405"/>
            <a:ext cx="378068" cy="198926"/>
          </a:xfrm>
          <a:custGeom>
            <a:avLst/>
            <a:gdLst/>
            <a:ahLst/>
            <a:cxnLst/>
            <a:rect l="0" t="0" r="0" b="0"/>
            <a:pathLst>
              <a:path w="378068" h="198926">
                <a:moveTo>
                  <a:pt x="170898" y="6151"/>
                </a:moveTo>
                <a:lnTo>
                  <a:pt x="164747" y="6151"/>
                </a:lnTo>
                <a:lnTo>
                  <a:pt x="160256" y="2358"/>
                </a:lnTo>
                <a:lnTo>
                  <a:pt x="157453" y="1241"/>
                </a:lnTo>
                <a:lnTo>
                  <a:pt x="150106" y="0"/>
                </a:lnTo>
                <a:lnTo>
                  <a:pt x="141549" y="1565"/>
                </a:lnTo>
                <a:lnTo>
                  <a:pt x="132454" y="4906"/>
                </a:lnTo>
                <a:lnTo>
                  <a:pt x="123120" y="9037"/>
                </a:lnTo>
                <a:lnTo>
                  <a:pt x="108940" y="15826"/>
                </a:lnTo>
                <a:lnTo>
                  <a:pt x="103399" y="18951"/>
                </a:lnTo>
                <a:lnTo>
                  <a:pt x="97324" y="22621"/>
                </a:lnTo>
                <a:lnTo>
                  <a:pt x="84223" y="30934"/>
                </a:lnTo>
                <a:lnTo>
                  <a:pt x="49329" y="53904"/>
                </a:lnTo>
                <a:lnTo>
                  <a:pt x="43021" y="58624"/>
                </a:lnTo>
                <a:lnTo>
                  <a:pt x="37228" y="63358"/>
                </a:lnTo>
                <a:lnTo>
                  <a:pt x="31778" y="68101"/>
                </a:lnTo>
                <a:lnTo>
                  <a:pt x="26558" y="73645"/>
                </a:lnTo>
                <a:lnTo>
                  <a:pt x="21490" y="79722"/>
                </a:lnTo>
                <a:lnTo>
                  <a:pt x="16524" y="86154"/>
                </a:lnTo>
                <a:lnTo>
                  <a:pt x="12419" y="92030"/>
                </a:lnTo>
                <a:lnTo>
                  <a:pt x="8889" y="97535"/>
                </a:lnTo>
                <a:lnTo>
                  <a:pt x="5742" y="102793"/>
                </a:lnTo>
                <a:lnTo>
                  <a:pt x="3644" y="107885"/>
                </a:lnTo>
                <a:lnTo>
                  <a:pt x="2245" y="112867"/>
                </a:lnTo>
                <a:lnTo>
                  <a:pt x="1313" y="117776"/>
                </a:lnTo>
                <a:lnTo>
                  <a:pt x="691" y="122637"/>
                </a:lnTo>
                <a:lnTo>
                  <a:pt x="277" y="127464"/>
                </a:lnTo>
                <a:lnTo>
                  <a:pt x="0" y="132270"/>
                </a:lnTo>
                <a:lnTo>
                  <a:pt x="610" y="136268"/>
                </a:lnTo>
                <a:lnTo>
                  <a:pt x="1810" y="139727"/>
                </a:lnTo>
                <a:lnTo>
                  <a:pt x="3404" y="142827"/>
                </a:lnTo>
                <a:lnTo>
                  <a:pt x="4466" y="146480"/>
                </a:lnTo>
                <a:lnTo>
                  <a:pt x="5175" y="150504"/>
                </a:lnTo>
                <a:lnTo>
                  <a:pt x="5647" y="154774"/>
                </a:lnTo>
                <a:lnTo>
                  <a:pt x="6756" y="158414"/>
                </a:lnTo>
                <a:lnTo>
                  <a:pt x="10104" y="164576"/>
                </a:lnTo>
                <a:lnTo>
                  <a:pt x="16355" y="169960"/>
                </a:lnTo>
                <a:lnTo>
                  <a:pt x="20244" y="172507"/>
                </a:lnTo>
                <a:lnTo>
                  <a:pt x="28799" y="175337"/>
                </a:lnTo>
                <a:lnTo>
                  <a:pt x="40424" y="176930"/>
                </a:lnTo>
                <a:lnTo>
                  <a:pt x="51012" y="177402"/>
                </a:lnTo>
                <a:lnTo>
                  <a:pt x="68812" y="177562"/>
                </a:lnTo>
                <a:lnTo>
                  <a:pt x="78166" y="175467"/>
                </a:lnTo>
                <a:lnTo>
                  <a:pt x="82883" y="173797"/>
                </a:lnTo>
                <a:lnTo>
                  <a:pt x="92357" y="167708"/>
                </a:lnTo>
                <a:lnTo>
                  <a:pt x="97106" y="163862"/>
                </a:lnTo>
                <a:lnTo>
                  <a:pt x="101860" y="160504"/>
                </a:lnTo>
                <a:lnTo>
                  <a:pt x="111374" y="154656"/>
                </a:lnTo>
                <a:lnTo>
                  <a:pt x="116134" y="151192"/>
                </a:lnTo>
                <a:lnTo>
                  <a:pt x="120895" y="147295"/>
                </a:lnTo>
                <a:lnTo>
                  <a:pt x="125656" y="143109"/>
                </a:lnTo>
                <a:lnTo>
                  <a:pt x="130418" y="139525"/>
                </a:lnTo>
                <a:lnTo>
                  <a:pt x="139942" y="133426"/>
                </a:lnTo>
                <a:lnTo>
                  <a:pt x="143911" y="129895"/>
                </a:lnTo>
                <a:lnTo>
                  <a:pt x="147350" y="125953"/>
                </a:lnTo>
                <a:lnTo>
                  <a:pt x="150437" y="121738"/>
                </a:lnTo>
                <a:lnTo>
                  <a:pt x="153288" y="117340"/>
                </a:lnTo>
                <a:lnTo>
                  <a:pt x="155983" y="112821"/>
                </a:lnTo>
                <a:lnTo>
                  <a:pt x="158574" y="108220"/>
                </a:lnTo>
                <a:lnTo>
                  <a:pt x="161888" y="102772"/>
                </a:lnTo>
                <a:lnTo>
                  <a:pt x="169804" y="90368"/>
                </a:lnTo>
                <a:lnTo>
                  <a:pt x="173343" y="84521"/>
                </a:lnTo>
                <a:lnTo>
                  <a:pt x="176497" y="79035"/>
                </a:lnTo>
                <a:lnTo>
                  <a:pt x="182118" y="68706"/>
                </a:lnTo>
                <a:lnTo>
                  <a:pt x="187261" y="58824"/>
                </a:lnTo>
                <a:lnTo>
                  <a:pt x="188951" y="53966"/>
                </a:lnTo>
                <a:lnTo>
                  <a:pt x="190077" y="49140"/>
                </a:lnTo>
                <a:lnTo>
                  <a:pt x="190828" y="44336"/>
                </a:lnTo>
                <a:lnTo>
                  <a:pt x="191328" y="40339"/>
                </a:lnTo>
                <a:lnTo>
                  <a:pt x="191662" y="36880"/>
                </a:lnTo>
                <a:lnTo>
                  <a:pt x="192197" y="29419"/>
                </a:lnTo>
                <a:lnTo>
                  <a:pt x="192290" y="24334"/>
                </a:lnTo>
                <a:lnTo>
                  <a:pt x="192329" y="20468"/>
                </a:lnTo>
                <a:lnTo>
                  <a:pt x="192329" y="48080"/>
                </a:lnTo>
                <a:lnTo>
                  <a:pt x="191535" y="53154"/>
                </a:lnTo>
                <a:lnTo>
                  <a:pt x="190212" y="58917"/>
                </a:lnTo>
                <a:lnTo>
                  <a:pt x="188537" y="65141"/>
                </a:lnTo>
                <a:lnTo>
                  <a:pt x="187419" y="70877"/>
                </a:lnTo>
                <a:lnTo>
                  <a:pt x="186675" y="76289"/>
                </a:lnTo>
                <a:lnTo>
                  <a:pt x="186178" y="81485"/>
                </a:lnTo>
                <a:lnTo>
                  <a:pt x="185847" y="87330"/>
                </a:lnTo>
                <a:lnTo>
                  <a:pt x="185479" y="100174"/>
                </a:lnTo>
                <a:lnTo>
                  <a:pt x="185211" y="132040"/>
                </a:lnTo>
                <a:lnTo>
                  <a:pt x="185996" y="136908"/>
                </a:lnTo>
                <a:lnTo>
                  <a:pt x="187313" y="141741"/>
                </a:lnTo>
                <a:lnTo>
                  <a:pt x="188985" y="146551"/>
                </a:lnTo>
                <a:lnTo>
                  <a:pt x="192481" y="151345"/>
                </a:lnTo>
                <a:lnTo>
                  <a:pt x="197193" y="156128"/>
                </a:lnTo>
                <a:lnTo>
                  <a:pt x="207191" y="164882"/>
                </a:lnTo>
                <a:lnTo>
                  <a:pt x="214280" y="171419"/>
                </a:lnTo>
                <a:lnTo>
                  <a:pt x="226526" y="183354"/>
                </a:lnTo>
                <a:lnTo>
                  <a:pt x="231796" y="186199"/>
                </a:lnTo>
                <a:lnTo>
                  <a:pt x="237690" y="188095"/>
                </a:lnTo>
                <a:lnTo>
                  <a:pt x="244001" y="189360"/>
                </a:lnTo>
                <a:lnTo>
                  <a:pt x="255246" y="192881"/>
                </a:lnTo>
                <a:lnTo>
                  <a:pt x="266330" y="196298"/>
                </a:lnTo>
                <a:lnTo>
                  <a:pt x="272619" y="197210"/>
                </a:lnTo>
                <a:lnTo>
                  <a:pt x="279193" y="197817"/>
                </a:lnTo>
                <a:lnTo>
                  <a:pt x="290731" y="198492"/>
                </a:lnTo>
                <a:lnTo>
                  <a:pt x="301945" y="198792"/>
                </a:lnTo>
                <a:lnTo>
                  <a:pt x="314866" y="198925"/>
                </a:lnTo>
                <a:lnTo>
                  <a:pt x="326430" y="196868"/>
                </a:lnTo>
                <a:lnTo>
                  <a:pt x="336860" y="194101"/>
                </a:lnTo>
                <a:lnTo>
                  <a:pt x="346788" y="192872"/>
                </a:lnTo>
                <a:lnTo>
                  <a:pt x="356492" y="190209"/>
                </a:lnTo>
                <a:lnTo>
                  <a:pt x="361302" y="188387"/>
                </a:lnTo>
                <a:lnTo>
                  <a:pt x="364509" y="186379"/>
                </a:lnTo>
                <a:lnTo>
                  <a:pt x="366647" y="184247"/>
                </a:lnTo>
                <a:lnTo>
                  <a:pt x="368072" y="182031"/>
                </a:lnTo>
                <a:lnTo>
                  <a:pt x="369816" y="180554"/>
                </a:lnTo>
                <a:lnTo>
                  <a:pt x="371773" y="179570"/>
                </a:lnTo>
                <a:lnTo>
                  <a:pt x="373870" y="178913"/>
                </a:lnTo>
                <a:lnTo>
                  <a:pt x="375269" y="177682"/>
                </a:lnTo>
                <a:lnTo>
                  <a:pt x="376202" y="176068"/>
                </a:lnTo>
                <a:lnTo>
                  <a:pt x="377238" y="172157"/>
                </a:lnTo>
                <a:lnTo>
                  <a:pt x="377514" y="170003"/>
                </a:lnTo>
                <a:lnTo>
                  <a:pt x="378067" y="163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4"/>
          <p:cNvSpPr/>
          <p:nvPr/>
        </p:nvSpPr>
        <p:spPr>
          <a:xfrm>
            <a:off x="2343150" y="3371850"/>
            <a:ext cx="171451" cy="21432"/>
          </a:xfrm>
          <a:custGeom>
            <a:avLst/>
            <a:gdLst/>
            <a:ahLst/>
            <a:cxnLst/>
            <a:rect l="0" t="0" r="0" b="0"/>
            <a:pathLst>
              <a:path w="171451" h="21432">
                <a:moveTo>
                  <a:pt x="0" y="0"/>
                </a:moveTo>
                <a:lnTo>
                  <a:pt x="10848" y="0"/>
                </a:lnTo>
                <a:lnTo>
                  <a:pt x="12788" y="793"/>
                </a:lnTo>
                <a:lnTo>
                  <a:pt x="14875" y="2116"/>
                </a:lnTo>
                <a:lnTo>
                  <a:pt x="17060" y="3792"/>
                </a:lnTo>
                <a:lnTo>
                  <a:pt x="20105" y="4909"/>
                </a:lnTo>
                <a:lnTo>
                  <a:pt x="23722" y="5654"/>
                </a:lnTo>
                <a:lnTo>
                  <a:pt x="27721" y="6150"/>
                </a:lnTo>
                <a:lnTo>
                  <a:pt x="31974" y="7275"/>
                </a:lnTo>
                <a:lnTo>
                  <a:pt x="36397" y="8819"/>
                </a:lnTo>
                <a:lnTo>
                  <a:pt x="40933" y="10641"/>
                </a:lnTo>
                <a:lnTo>
                  <a:pt x="46339" y="11857"/>
                </a:lnTo>
                <a:lnTo>
                  <a:pt x="52324" y="12667"/>
                </a:lnTo>
                <a:lnTo>
                  <a:pt x="58695" y="13207"/>
                </a:lnTo>
                <a:lnTo>
                  <a:pt x="64530" y="14361"/>
                </a:lnTo>
                <a:lnTo>
                  <a:pt x="70007" y="15924"/>
                </a:lnTo>
                <a:lnTo>
                  <a:pt x="75246" y="17760"/>
                </a:lnTo>
                <a:lnTo>
                  <a:pt x="81120" y="18983"/>
                </a:lnTo>
                <a:lnTo>
                  <a:pt x="87418" y="19799"/>
                </a:lnTo>
                <a:lnTo>
                  <a:pt x="99177" y="20706"/>
                </a:lnTo>
                <a:lnTo>
                  <a:pt x="107049" y="21109"/>
                </a:lnTo>
                <a:lnTo>
                  <a:pt x="115310" y="21287"/>
                </a:lnTo>
                <a:lnTo>
                  <a:pt x="171450" y="214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5"/>
          <p:cNvSpPr/>
          <p:nvPr/>
        </p:nvSpPr>
        <p:spPr>
          <a:xfrm>
            <a:off x="2586037" y="3186113"/>
            <a:ext cx="335757" cy="264319"/>
          </a:xfrm>
          <a:custGeom>
            <a:avLst/>
            <a:gdLst/>
            <a:ahLst/>
            <a:cxnLst/>
            <a:rect l="0" t="0" r="0" b="0"/>
            <a:pathLst>
              <a:path w="335757" h="264319">
                <a:moveTo>
                  <a:pt x="0" y="42862"/>
                </a:moveTo>
                <a:lnTo>
                  <a:pt x="17000" y="25862"/>
                </a:lnTo>
                <a:lnTo>
                  <a:pt x="23695" y="21283"/>
                </a:lnTo>
                <a:lnTo>
                  <a:pt x="31169" y="17396"/>
                </a:lnTo>
                <a:lnTo>
                  <a:pt x="40632" y="14414"/>
                </a:lnTo>
                <a:lnTo>
                  <a:pt x="48751" y="10904"/>
                </a:lnTo>
                <a:lnTo>
                  <a:pt x="58454" y="4465"/>
                </a:lnTo>
                <a:lnTo>
                  <a:pt x="61988" y="2976"/>
                </a:lnTo>
                <a:lnTo>
                  <a:pt x="70148" y="1322"/>
                </a:lnTo>
                <a:lnTo>
                  <a:pt x="79066" y="587"/>
                </a:lnTo>
                <a:lnTo>
                  <a:pt x="88322" y="260"/>
                </a:lnTo>
                <a:lnTo>
                  <a:pt x="107199" y="51"/>
                </a:lnTo>
                <a:lnTo>
                  <a:pt x="150990" y="0"/>
                </a:lnTo>
                <a:lnTo>
                  <a:pt x="153841" y="794"/>
                </a:lnTo>
                <a:lnTo>
                  <a:pt x="162440" y="4909"/>
                </a:lnTo>
                <a:lnTo>
                  <a:pt x="170356" y="6150"/>
                </a:lnTo>
                <a:lnTo>
                  <a:pt x="173896" y="7275"/>
                </a:lnTo>
                <a:lnTo>
                  <a:pt x="179945" y="10641"/>
                </a:lnTo>
                <a:lnTo>
                  <a:pt x="187814" y="16999"/>
                </a:lnTo>
                <a:lnTo>
                  <a:pt x="189503" y="19270"/>
                </a:lnTo>
                <a:lnTo>
                  <a:pt x="191380" y="23910"/>
                </a:lnTo>
                <a:lnTo>
                  <a:pt x="192214" y="30734"/>
                </a:lnTo>
                <a:lnTo>
                  <a:pt x="192585" y="38265"/>
                </a:lnTo>
                <a:lnTo>
                  <a:pt x="192749" y="44259"/>
                </a:lnTo>
                <a:lnTo>
                  <a:pt x="192842" y="55887"/>
                </a:lnTo>
                <a:lnTo>
                  <a:pt x="192062" y="60277"/>
                </a:lnTo>
                <a:lnTo>
                  <a:pt x="190747" y="64790"/>
                </a:lnTo>
                <a:lnTo>
                  <a:pt x="189077" y="69387"/>
                </a:lnTo>
                <a:lnTo>
                  <a:pt x="187222" y="76611"/>
                </a:lnTo>
                <a:lnTo>
                  <a:pt x="186727" y="79649"/>
                </a:lnTo>
                <a:lnTo>
                  <a:pt x="181944" y="87257"/>
                </a:lnTo>
                <a:lnTo>
                  <a:pt x="178446" y="91509"/>
                </a:lnTo>
                <a:lnTo>
                  <a:pt x="175320" y="95931"/>
                </a:lnTo>
                <a:lnTo>
                  <a:pt x="172443" y="100466"/>
                </a:lnTo>
                <a:lnTo>
                  <a:pt x="169731" y="105077"/>
                </a:lnTo>
                <a:lnTo>
                  <a:pt x="167129" y="109738"/>
                </a:lnTo>
                <a:lnTo>
                  <a:pt x="162121" y="119151"/>
                </a:lnTo>
                <a:lnTo>
                  <a:pt x="158881" y="123884"/>
                </a:lnTo>
                <a:lnTo>
                  <a:pt x="155133" y="128626"/>
                </a:lnTo>
                <a:lnTo>
                  <a:pt x="151047" y="133376"/>
                </a:lnTo>
                <a:lnTo>
                  <a:pt x="147529" y="138129"/>
                </a:lnTo>
                <a:lnTo>
                  <a:pt x="144390" y="142886"/>
                </a:lnTo>
                <a:lnTo>
                  <a:pt x="141504" y="147645"/>
                </a:lnTo>
                <a:lnTo>
                  <a:pt x="137992" y="152404"/>
                </a:lnTo>
                <a:lnTo>
                  <a:pt x="134064" y="157165"/>
                </a:lnTo>
                <a:lnTo>
                  <a:pt x="129857" y="161926"/>
                </a:lnTo>
                <a:lnTo>
                  <a:pt x="120950" y="171450"/>
                </a:lnTo>
                <a:lnTo>
                  <a:pt x="106088" y="186707"/>
                </a:lnTo>
                <a:lnTo>
                  <a:pt x="100596" y="194370"/>
                </a:lnTo>
                <a:lnTo>
                  <a:pt x="98021" y="198636"/>
                </a:lnTo>
                <a:lnTo>
                  <a:pt x="90925" y="205493"/>
                </a:lnTo>
                <a:lnTo>
                  <a:pt x="83274" y="211186"/>
                </a:lnTo>
                <a:lnTo>
                  <a:pt x="77227" y="216362"/>
                </a:lnTo>
                <a:lnTo>
                  <a:pt x="75297" y="219647"/>
                </a:lnTo>
                <a:lnTo>
                  <a:pt x="73153" y="227531"/>
                </a:lnTo>
                <a:lnTo>
                  <a:pt x="70083" y="234210"/>
                </a:lnTo>
                <a:lnTo>
                  <a:pt x="66867" y="239824"/>
                </a:lnTo>
                <a:lnTo>
                  <a:pt x="64802" y="247779"/>
                </a:lnTo>
                <a:lnTo>
                  <a:pt x="64520" y="249823"/>
                </a:lnTo>
                <a:lnTo>
                  <a:pt x="64323" y="256049"/>
                </a:lnTo>
                <a:lnTo>
                  <a:pt x="65107" y="256424"/>
                </a:lnTo>
                <a:lnTo>
                  <a:pt x="68095" y="256841"/>
                </a:lnTo>
                <a:lnTo>
                  <a:pt x="70003" y="257746"/>
                </a:lnTo>
                <a:lnTo>
                  <a:pt x="74240" y="260868"/>
                </a:lnTo>
                <a:lnTo>
                  <a:pt x="77274" y="262018"/>
                </a:lnTo>
                <a:lnTo>
                  <a:pt x="84880" y="263296"/>
                </a:lnTo>
                <a:lnTo>
                  <a:pt x="93551" y="263864"/>
                </a:lnTo>
                <a:lnTo>
                  <a:pt x="103491" y="264116"/>
                </a:lnTo>
                <a:lnTo>
                  <a:pt x="335756" y="2643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6"/>
          <p:cNvSpPr/>
          <p:nvPr/>
        </p:nvSpPr>
        <p:spPr>
          <a:xfrm>
            <a:off x="2500312" y="3564818"/>
            <a:ext cx="35720" cy="171364"/>
          </a:xfrm>
          <a:custGeom>
            <a:avLst/>
            <a:gdLst/>
            <a:ahLst/>
            <a:cxnLst/>
            <a:rect l="0" t="0" r="0" b="0"/>
            <a:pathLst>
              <a:path w="35720" h="171364">
                <a:moveTo>
                  <a:pt x="0" y="7057"/>
                </a:moveTo>
                <a:lnTo>
                  <a:pt x="6850" y="207"/>
                </a:lnTo>
                <a:lnTo>
                  <a:pt x="7741" y="109"/>
                </a:lnTo>
                <a:lnTo>
                  <a:pt x="9130" y="44"/>
                </a:lnTo>
                <a:lnTo>
                  <a:pt x="10849" y="0"/>
                </a:lnTo>
                <a:lnTo>
                  <a:pt x="11995" y="765"/>
                </a:lnTo>
                <a:lnTo>
                  <a:pt x="12759" y="2068"/>
                </a:lnTo>
                <a:lnTo>
                  <a:pt x="13986" y="6071"/>
                </a:lnTo>
                <a:lnTo>
                  <a:pt x="14880" y="7193"/>
                </a:lnTo>
                <a:lnTo>
                  <a:pt x="16270" y="8735"/>
                </a:lnTo>
                <a:lnTo>
                  <a:pt x="17991" y="10557"/>
                </a:lnTo>
                <a:lnTo>
                  <a:pt x="19137" y="12565"/>
                </a:lnTo>
                <a:lnTo>
                  <a:pt x="19902" y="14698"/>
                </a:lnTo>
                <a:lnTo>
                  <a:pt x="20752" y="19184"/>
                </a:lnTo>
                <a:lnTo>
                  <a:pt x="21129" y="23824"/>
                </a:lnTo>
                <a:lnTo>
                  <a:pt x="21297" y="30648"/>
                </a:lnTo>
                <a:lnTo>
                  <a:pt x="21431" y="118915"/>
                </a:lnTo>
                <a:lnTo>
                  <a:pt x="22225" y="123697"/>
                </a:lnTo>
                <a:lnTo>
                  <a:pt x="23548" y="128474"/>
                </a:lnTo>
                <a:lnTo>
                  <a:pt x="25224" y="133245"/>
                </a:lnTo>
                <a:lnTo>
                  <a:pt x="26341" y="138013"/>
                </a:lnTo>
                <a:lnTo>
                  <a:pt x="27086" y="142780"/>
                </a:lnTo>
                <a:lnTo>
                  <a:pt x="27582" y="147545"/>
                </a:lnTo>
                <a:lnTo>
                  <a:pt x="28707" y="151516"/>
                </a:lnTo>
                <a:lnTo>
                  <a:pt x="30250" y="154956"/>
                </a:lnTo>
                <a:lnTo>
                  <a:pt x="32073" y="158044"/>
                </a:lnTo>
                <a:lnTo>
                  <a:pt x="33288" y="160896"/>
                </a:lnTo>
                <a:lnTo>
                  <a:pt x="34099" y="163591"/>
                </a:lnTo>
                <a:lnTo>
                  <a:pt x="35719" y="1713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7"/>
          <p:cNvSpPr/>
          <p:nvPr/>
        </p:nvSpPr>
        <p:spPr>
          <a:xfrm>
            <a:off x="2414587" y="3643312"/>
            <a:ext cx="192882" cy="14281"/>
          </a:xfrm>
          <a:custGeom>
            <a:avLst/>
            <a:gdLst/>
            <a:ahLst/>
            <a:cxnLst/>
            <a:rect l="0" t="0" r="0" b="0"/>
            <a:pathLst>
              <a:path w="192882" h="14281">
                <a:moveTo>
                  <a:pt x="0" y="0"/>
                </a:moveTo>
                <a:lnTo>
                  <a:pt x="3792" y="0"/>
                </a:lnTo>
                <a:lnTo>
                  <a:pt x="5703" y="794"/>
                </a:lnTo>
                <a:lnTo>
                  <a:pt x="7771" y="2117"/>
                </a:lnTo>
                <a:lnTo>
                  <a:pt x="9943" y="3792"/>
                </a:lnTo>
                <a:lnTo>
                  <a:pt x="12979" y="4909"/>
                </a:lnTo>
                <a:lnTo>
                  <a:pt x="16590" y="5654"/>
                </a:lnTo>
                <a:lnTo>
                  <a:pt x="20585" y="6151"/>
                </a:lnTo>
                <a:lnTo>
                  <a:pt x="25630" y="6482"/>
                </a:lnTo>
                <a:lnTo>
                  <a:pt x="31374" y="6703"/>
                </a:lnTo>
                <a:lnTo>
                  <a:pt x="37585" y="6850"/>
                </a:lnTo>
                <a:lnTo>
                  <a:pt x="44106" y="7741"/>
                </a:lnTo>
                <a:lnTo>
                  <a:pt x="50836" y="9130"/>
                </a:lnTo>
                <a:lnTo>
                  <a:pt x="57703" y="10849"/>
                </a:lnTo>
                <a:lnTo>
                  <a:pt x="64662" y="11995"/>
                </a:lnTo>
                <a:lnTo>
                  <a:pt x="71683" y="12759"/>
                </a:lnTo>
                <a:lnTo>
                  <a:pt x="78745" y="13269"/>
                </a:lnTo>
                <a:lnTo>
                  <a:pt x="86628" y="13608"/>
                </a:lnTo>
                <a:lnTo>
                  <a:pt x="103853" y="13986"/>
                </a:lnTo>
                <a:lnTo>
                  <a:pt x="161421" y="14280"/>
                </a:lnTo>
                <a:lnTo>
                  <a:pt x="166352" y="13489"/>
                </a:lnTo>
                <a:lnTo>
                  <a:pt x="171226" y="12167"/>
                </a:lnTo>
                <a:lnTo>
                  <a:pt x="176063" y="10493"/>
                </a:lnTo>
                <a:lnTo>
                  <a:pt x="180082" y="9377"/>
                </a:lnTo>
                <a:lnTo>
                  <a:pt x="183554" y="8632"/>
                </a:lnTo>
                <a:lnTo>
                  <a:pt x="192881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8"/>
          <p:cNvSpPr/>
          <p:nvPr/>
        </p:nvSpPr>
        <p:spPr>
          <a:xfrm>
            <a:off x="2707481" y="3564739"/>
            <a:ext cx="242888" cy="178587"/>
          </a:xfrm>
          <a:custGeom>
            <a:avLst/>
            <a:gdLst/>
            <a:ahLst/>
            <a:cxnLst/>
            <a:rect l="0" t="0" r="0" b="0"/>
            <a:pathLst>
              <a:path w="242888" h="178587">
                <a:moveTo>
                  <a:pt x="0" y="7136"/>
                </a:moveTo>
                <a:lnTo>
                  <a:pt x="6151" y="985"/>
                </a:lnTo>
                <a:lnTo>
                  <a:pt x="10936" y="433"/>
                </a:lnTo>
                <a:lnTo>
                  <a:pt x="18354" y="188"/>
                </a:lnTo>
                <a:lnTo>
                  <a:pt x="46185" y="9"/>
                </a:lnTo>
                <a:lnTo>
                  <a:pt x="58627" y="0"/>
                </a:lnTo>
                <a:lnTo>
                  <a:pt x="64485" y="791"/>
                </a:lnTo>
                <a:lnTo>
                  <a:pt x="69977" y="2112"/>
                </a:lnTo>
                <a:lnTo>
                  <a:pt x="75226" y="3786"/>
                </a:lnTo>
                <a:lnTo>
                  <a:pt x="80313" y="4903"/>
                </a:lnTo>
                <a:lnTo>
                  <a:pt x="85292" y="5647"/>
                </a:lnTo>
                <a:lnTo>
                  <a:pt x="90199" y="6143"/>
                </a:lnTo>
                <a:lnTo>
                  <a:pt x="95058" y="7268"/>
                </a:lnTo>
                <a:lnTo>
                  <a:pt x="99884" y="8811"/>
                </a:lnTo>
                <a:lnTo>
                  <a:pt x="104689" y="10634"/>
                </a:lnTo>
                <a:lnTo>
                  <a:pt x="112145" y="12659"/>
                </a:lnTo>
                <a:lnTo>
                  <a:pt x="115245" y="13199"/>
                </a:lnTo>
                <a:lnTo>
                  <a:pt x="120805" y="15916"/>
                </a:lnTo>
                <a:lnTo>
                  <a:pt x="125922" y="19769"/>
                </a:lnTo>
                <a:lnTo>
                  <a:pt x="130842" y="24127"/>
                </a:lnTo>
                <a:lnTo>
                  <a:pt x="134283" y="27251"/>
                </a:lnTo>
                <a:lnTo>
                  <a:pt x="134765" y="28483"/>
                </a:lnTo>
                <a:lnTo>
                  <a:pt x="135302" y="31970"/>
                </a:lnTo>
                <a:lnTo>
                  <a:pt x="134651" y="34010"/>
                </a:lnTo>
                <a:lnTo>
                  <a:pt x="131811" y="38394"/>
                </a:lnTo>
                <a:lnTo>
                  <a:pt x="125787" y="42989"/>
                </a:lnTo>
                <a:lnTo>
                  <a:pt x="118611" y="47676"/>
                </a:lnTo>
                <a:lnTo>
                  <a:pt x="112777" y="52406"/>
                </a:lnTo>
                <a:lnTo>
                  <a:pt x="105421" y="57154"/>
                </a:lnTo>
                <a:lnTo>
                  <a:pt x="101237" y="59531"/>
                </a:lnTo>
                <a:lnTo>
                  <a:pt x="92354" y="64289"/>
                </a:lnTo>
                <a:lnTo>
                  <a:pt x="73717" y="73811"/>
                </a:lnTo>
                <a:lnTo>
                  <a:pt x="66365" y="78573"/>
                </a:lnTo>
                <a:lnTo>
                  <a:pt x="59658" y="83336"/>
                </a:lnTo>
                <a:lnTo>
                  <a:pt x="55647" y="85717"/>
                </a:lnTo>
                <a:lnTo>
                  <a:pt x="51385" y="88098"/>
                </a:lnTo>
                <a:lnTo>
                  <a:pt x="48544" y="90479"/>
                </a:lnTo>
                <a:lnTo>
                  <a:pt x="46650" y="92861"/>
                </a:lnTo>
                <a:lnTo>
                  <a:pt x="45388" y="95242"/>
                </a:lnTo>
                <a:lnTo>
                  <a:pt x="43985" y="100004"/>
                </a:lnTo>
                <a:lnTo>
                  <a:pt x="43610" y="102386"/>
                </a:lnTo>
                <a:lnTo>
                  <a:pt x="44155" y="104767"/>
                </a:lnTo>
                <a:lnTo>
                  <a:pt x="46877" y="109529"/>
                </a:lnTo>
                <a:lnTo>
                  <a:pt x="50732" y="114292"/>
                </a:lnTo>
                <a:lnTo>
                  <a:pt x="56679" y="119848"/>
                </a:lnTo>
                <a:lnTo>
                  <a:pt x="61598" y="123552"/>
                </a:lnTo>
                <a:lnTo>
                  <a:pt x="67259" y="127609"/>
                </a:lnTo>
                <a:lnTo>
                  <a:pt x="72621" y="131107"/>
                </a:lnTo>
                <a:lnTo>
                  <a:pt x="77782" y="134234"/>
                </a:lnTo>
                <a:lnTo>
                  <a:pt x="82811" y="137111"/>
                </a:lnTo>
                <a:lnTo>
                  <a:pt x="88545" y="139824"/>
                </a:lnTo>
                <a:lnTo>
                  <a:pt x="94749" y="142426"/>
                </a:lnTo>
                <a:lnTo>
                  <a:pt x="101266" y="144953"/>
                </a:lnTo>
                <a:lnTo>
                  <a:pt x="108785" y="147433"/>
                </a:lnTo>
                <a:lnTo>
                  <a:pt x="116973" y="149880"/>
                </a:lnTo>
                <a:lnTo>
                  <a:pt x="125607" y="152305"/>
                </a:lnTo>
                <a:lnTo>
                  <a:pt x="141550" y="157115"/>
                </a:lnTo>
                <a:lnTo>
                  <a:pt x="171188" y="166671"/>
                </a:lnTo>
                <a:lnTo>
                  <a:pt x="179213" y="168261"/>
                </a:lnTo>
                <a:lnTo>
                  <a:pt x="187738" y="169322"/>
                </a:lnTo>
                <a:lnTo>
                  <a:pt x="196596" y="170029"/>
                </a:lnTo>
                <a:lnTo>
                  <a:pt x="204089" y="171294"/>
                </a:lnTo>
                <a:lnTo>
                  <a:pt x="210672" y="172930"/>
                </a:lnTo>
                <a:lnTo>
                  <a:pt x="216648" y="174816"/>
                </a:lnTo>
                <a:lnTo>
                  <a:pt x="221425" y="176072"/>
                </a:lnTo>
                <a:lnTo>
                  <a:pt x="228851" y="177469"/>
                </a:lnTo>
                <a:lnTo>
                  <a:pt x="234797" y="178089"/>
                </a:lnTo>
                <a:lnTo>
                  <a:pt x="242887" y="17858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9"/>
          <p:cNvSpPr/>
          <p:nvPr/>
        </p:nvSpPr>
        <p:spPr>
          <a:xfrm>
            <a:off x="692943" y="3643312"/>
            <a:ext cx="42544" cy="157164"/>
          </a:xfrm>
          <a:custGeom>
            <a:avLst/>
            <a:gdLst/>
            <a:ahLst/>
            <a:cxnLst/>
            <a:rect l="0" t="0" r="0" b="0"/>
            <a:pathLst>
              <a:path w="42544" h="157164">
                <a:moveTo>
                  <a:pt x="0" y="0"/>
                </a:moveTo>
                <a:lnTo>
                  <a:pt x="6151" y="0"/>
                </a:lnTo>
                <a:lnTo>
                  <a:pt x="6482" y="794"/>
                </a:lnTo>
                <a:lnTo>
                  <a:pt x="6948" y="5703"/>
                </a:lnTo>
                <a:lnTo>
                  <a:pt x="7057" y="9943"/>
                </a:lnTo>
                <a:lnTo>
                  <a:pt x="7880" y="12185"/>
                </a:lnTo>
                <a:lnTo>
                  <a:pt x="9222" y="14473"/>
                </a:lnTo>
                <a:lnTo>
                  <a:pt x="10911" y="16792"/>
                </a:lnTo>
                <a:lnTo>
                  <a:pt x="12036" y="19133"/>
                </a:lnTo>
                <a:lnTo>
                  <a:pt x="13287" y="23849"/>
                </a:lnTo>
                <a:lnTo>
                  <a:pt x="14414" y="26218"/>
                </a:lnTo>
                <a:lnTo>
                  <a:pt x="15960" y="28592"/>
                </a:lnTo>
                <a:lnTo>
                  <a:pt x="17784" y="30967"/>
                </a:lnTo>
                <a:lnTo>
                  <a:pt x="19000" y="34139"/>
                </a:lnTo>
                <a:lnTo>
                  <a:pt x="19810" y="37840"/>
                </a:lnTo>
                <a:lnTo>
                  <a:pt x="20351" y="41896"/>
                </a:lnTo>
                <a:lnTo>
                  <a:pt x="20711" y="46187"/>
                </a:lnTo>
                <a:lnTo>
                  <a:pt x="20951" y="50635"/>
                </a:lnTo>
                <a:lnTo>
                  <a:pt x="21218" y="59811"/>
                </a:lnTo>
                <a:lnTo>
                  <a:pt x="21337" y="69181"/>
                </a:lnTo>
                <a:lnTo>
                  <a:pt x="22162" y="73901"/>
                </a:lnTo>
                <a:lnTo>
                  <a:pt x="23506" y="78637"/>
                </a:lnTo>
                <a:lnTo>
                  <a:pt x="25196" y="83381"/>
                </a:lnTo>
                <a:lnTo>
                  <a:pt x="26322" y="88131"/>
                </a:lnTo>
                <a:lnTo>
                  <a:pt x="27073" y="92885"/>
                </a:lnTo>
                <a:lnTo>
                  <a:pt x="27574" y="97642"/>
                </a:lnTo>
                <a:lnTo>
                  <a:pt x="27908" y="101607"/>
                </a:lnTo>
                <a:lnTo>
                  <a:pt x="28130" y="105045"/>
                </a:lnTo>
                <a:lnTo>
                  <a:pt x="28377" y="110980"/>
                </a:lnTo>
                <a:lnTo>
                  <a:pt x="28517" y="118785"/>
                </a:lnTo>
                <a:lnTo>
                  <a:pt x="28549" y="123701"/>
                </a:lnTo>
                <a:lnTo>
                  <a:pt x="29352" y="126124"/>
                </a:lnTo>
                <a:lnTo>
                  <a:pt x="30680" y="128532"/>
                </a:lnTo>
                <a:lnTo>
                  <a:pt x="32360" y="130932"/>
                </a:lnTo>
                <a:lnTo>
                  <a:pt x="33480" y="133326"/>
                </a:lnTo>
                <a:lnTo>
                  <a:pt x="34724" y="138102"/>
                </a:lnTo>
                <a:lnTo>
                  <a:pt x="35849" y="140486"/>
                </a:lnTo>
                <a:lnTo>
                  <a:pt x="37393" y="142870"/>
                </a:lnTo>
                <a:lnTo>
                  <a:pt x="41782" y="148607"/>
                </a:lnTo>
                <a:lnTo>
                  <a:pt x="42383" y="151508"/>
                </a:lnTo>
                <a:lnTo>
                  <a:pt x="42543" y="153393"/>
                </a:lnTo>
                <a:lnTo>
                  <a:pt x="41856" y="154649"/>
                </a:lnTo>
                <a:lnTo>
                  <a:pt x="40604" y="155487"/>
                </a:lnTo>
                <a:lnTo>
                  <a:pt x="35719" y="1571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60"/>
          <p:cNvSpPr/>
          <p:nvPr/>
        </p:nvSpPr>
        <p:spPr>
          <a:xfrm>
            <a:off x="555164" y="3721893"/>
            <a:ext cx="194930" cy="14202"/>
          </a:xfrm>
          <a:custGeom>
            <a:avLst/>
            <a:gdLst/>
            <a:ahLst/>
            <a:cxnLst/>
            <a:rect l="0" t="0" r="0" b="0"/>
            <a:pathLst>
              <a:path w="194930" h="14202">
                <a:moveTo>
                  <a:pt x="9192" y="7144"/>
                </a:moveTo>
                <a:lnTo>
                  <a:pt x="0" y="7144"/>
                </a:lnTo>
                <a:lnTo>
                  <a:pt x="25188" y="7144"/>
                </a:lnTo>
                <a:lnTo>
                  <a:pt x="29381" y="7938"/>
                </a:lnTo>
                <a:lnTo>
                  <a:pt x="34557" y="9261"/>
                </a:lnTo>
                <a:lnTo>
                  <a:pt x="40390" y="10936"/>
                </a:lnTo>
                <a:lnTo>
                  <a:pt x="45865" y="12054"/>
                </a:lnTo>
                <a:lnTo>
                  <a:pt x="51103" y="12798"/>
                </a:lnTo>
                <a:lnTo>
                  <a:pt x="56183" y="13295"/>
                </a:lnTo>
                <a:lnTo>
                  <a:pt x="61950" y="13626"/>
                </a:lnTo>
                <a:lnTo>
                  <a:pt x="74709" y="13994"/>
                </a:lnTo>
                <a:lnTo>
                  <a:pt x="91487" y="14201"/>
                </a:lnTo>
                <a:lnTo>
                  <a:pt x="97393" y="13436"/>
                </a:lnTo>
                <a:lnTo>
                  <a:pt x="103711" y="12132"/>
                </a:lnTo>
                <a:lnTo>
                  <a:pt x="110305" y="10469"/>
                </a:lnTo>
                <a:lnTo>
                  <a:pt x="117082" y="9361"/>
                </a:lnTo>
                <a:lnTo>
                  <a:pt x="123981" y="8622"/>
                </a:lnTo>
                <a:lnTo>
                  <a:pt x="130962" y="8129"/>
                </a:lnTo>
                <a:lnTo>
                  <a:pt x="137203" y="7801"/>
                </a:lnTo>
                <a:lnTo>
                  <a:pt x="148371" y="7436"/>
                </a:lnTo>
                <a:lnTo>
                  <a:pt x="180503" y="7170"/>
                </a:lnTo>
                <a:lnTo>
                  <a:pt x="183725" y="6367"/>
                </a:lnTo>
                <a:lnTo>
                  <a:pt x="186666" y="5039"/>
                </a:lnTo>
                <a:lnTo>
                  <a:pt x="19492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61"/>
          <p:cNvSpPr/>
          <p:nvPr/>
        </p:nvSpPr>
        <p:spPr>
          <a:xfrm>
            <a:off x="814387" y="3650482"/>
            <a:ext cx="335757" cy="157137"/>
          </a:xfrm>
          <a:custGeom>
            <a:avLst/>
            <a:gdLst/>
            <a:ahLst/>
            <a:cxnLst/>
            <a:rect l="0" t="0" r="0" b="0"/>
            <a:pathLst>
              <a:path w="335757" h="157137">
                <a:moveTo>
                  <a:pt x="0" y="7118"/>
                </a:moveTo>
                <a:lnTo>
                  <a:pt x="3792" y="7118"/>
                </a:lnTo>
                <a:lnTo>
                  <a:pt x="13735" y="3325"/>
                </a:lnTo>
                <a:lnTo>
                  <a:pt x="22943" y="967"/>
                </a:lnTo>
                <a:lnTo>
                  <a:pt x="32422" y="415"/>
                </a:lnTo>
                <a:lnTo>
                  <a:pt x="49029" y="105"/>
                </a:lnTo>
                <a:lnTo>
                  <a:pt x="72656" y="0"/>
                </a:lnTo>
                <a:lnTo>
                  <a:pt x="79393" y="785"/>
                </a:lnTo>
                <a:lnTo>
                  <a:pt x="86266" y="2102"/>
                </a:lnTo>
                <a:lnTo>
                  <a:pt x="93230" y="3774"/>
                </a:lnTo>
                <a:lnTo>
                  <a:pt x="99459" y="4888"/>
                </a:lnTo>
                <a:lnTo>
                  <a:pt x="105200" y="5632"/>
                </a:lnTo>
                <a:lnTo>
                  <a:pt x="110615" y="6127"/>
                </a:lnTo>
                <a:lnTo>
                  <a:pt x="116606" y="7251"/>
                </a:lnTo>
                <a:lnTo>
                  <a:pt x="122981" y="8794"/>
                </a:lnTo>
                <a:lnTo>
                  <a:pt x="129612" y="10616"/>
                </a:lnTo>
                <a:lnTo>
                  <a:pt x="135621" y="12625"/>
                </a:lnTo>
                <a:lnTo>
                  <a:pt x="141214" y="14758"/>
                </a:lnTo>
                <a:lnTo>
                  <a:pt x="151662" y="19245"/>
                </a:lnTo>
                <a:lnTo>
                  <a:pt x="161597" y="23885"/>
                </a:lnTo>
                <a:lnTo>
                  <a:pt x="169188" y="28592"/>
                </a:lnTo>
                <a:lnTo>
                  <a:pt x="172323" y="30959"/>
                </a:lnTo>
                <a:lnTo>
                  <a:pt x="174413" y="34124"/>
                </a:lnTo>
                <a:lnTo>
                  <a:pt x="175807" y="37822"/>
                </a:lnTo>
                <a:lnTo>
                  <a:pt x="176736" y="41875"/>
                </a:lnTo>
                <a:lnTo>
                  <a:pt x="178149" y="45370"/>
                </a:lnTo>
                <a:lnTo>
                  <a:pt x="179885" y="48494"/>
                </a:lnTo>
                <a:lnTo>
                  <a:pt x="181836" y="51371"/>
                </a:lnTo>
                <a:lnTo>
                  <a:pt x="182343" y="54082"/>
                </a:lnTo>
                <a:lnTo>
                  <a:pt x="181887" y="56684"/>
                </a:lnTo>
                <a:lnTo>
                  <a:pt x="180789" y="59211"/>
                </a:lnTo>
                <a:lnTo>
                  <a:pt x="179263" y="61691"/>
                </a:lnTo>
                <a:lnTo>
                  <a:pt x="175452" y="66562"/>
                </a:lnTo>
                <a:lnTo>
                  <a:pt x="172530" y="69766"/>
                </a:lnTo>
                <a:lnTo>
                  <a:pt x="161628" y="81066"/>
                </a:lnTo>
                <a:lnTo>
                  <a:pt x="155708" y="87079"/>
                </a:lnTo>
                <a:lnTo>
                  <a:pt x="151430" y="89794"/>
                </a:lnTo>
                <a:lnTo>
                  <a:pt x="146197" y="92398"/>
                </a:lnTo>
                <a:lnTo>
                  <a:pt x="140327" y="94928"/>
                </a:lnTo>
                <a:lnTo>
                  <a:pt x="134826" y="98201"/>
                </a:lnTo>
                <a:lnTo>
                  <a:pt x="129572" y="101971"/>
                </a:lnTo>
                <a:lnTo>
                  <a:pt x="124481" y="106072"/>
                </a:lnTo>
                <a:lnTo>
                  <a:pt x="120294" y="109600"/>
                </a:lnTo>
                <a:lnTo>
                  <a:pt x="116708" y="112746"/>
                </a:lnTo>
                <a:lnTo>
                  <a:pt x="110608" y="118357"/>
                </a:lnTo>
                <a:lnTo>
                  <a:pt x="101565" y="127061"/>
                </a:lnTo>
                <a:lnTo>
                  <a:pt x="93998" y="134581"/>
                </a:lnTo>
                <a:lnTo>
                  <a:pt x="94415" y="135749"/>
                </a:lnTo>
                <a:lnTo>
                  <a:pt x="96996" y="139164"/>
                </a:lnTo>
                <a:lnTo>
                  <a:pt x="98795" y="140392"/>
                </a:lnTo>
                <a:lnTo>
                  <a:pt x="105914" y="142915"/>
                </a:lnTo>
                <a:lnTo>
                  <a:pt x="113483" y="146318"/>
                </a:lnTo>
                <a:lnTo>
                  <a:pt x="122139" y="148359"/>
                </a:lnTo>
                <a:lnTo>
                  <a:pt x="132071" y="149267"/>
                </a:lnTo>
                <a:lnTo>
                  <a:pt x="138054" y="149508"/>
                </a:lnTo>
                <a:lnTo>
                  <a:pt x="151845" y="149777"/>
                </a:lnTo>
                <a:lnTo>
                  <a:pt x="192024" y="149964"/>
                </a:lnTo>
                <a:lnTo>
                  <a:pt x="200247" y="150767"/>
                </a:lnTo>
                <a:lnTo>
                  <a:pt x="208904" y="152097"/>
                </a:lnTo>
                <a:lnTo>
                  <a:pt x="217851" y="153777"/>
                </a:lnTo>
                <a:lnTo>
                  <a:pt x="226196" y="154896"/>
                </a:lnTo>
                <a:lnTo>
                  <a:pt x="234141" y="155643"/>
                </a:lnTo>
                <a:lnTo>
                  <a:pt x="241819" y="156141"/>
                </a:lnTo>
                <a:lnTo>
                  <a:pt x="250113" y="156473"/>
                </a:lnTo>
                <a:lnTo>
                  <a:pt x="275367" y="156940"/>
                </a:lnTo>
                <a:lnTo>
                  <a:pt x="335756" y="15713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62"/>
          <p:cNvSpPr/>
          <p:nvPr/>
        </p:nvSpPr>
        <p:spPr>
          <a:xfrm>
            <a:off x="850221" y="4000500"/>
            <a:ext cx="242773" cy="78581"/>
          </a:xfrm>
          <a:custGeom>
            <a:avLst/>
            <a:gdLst/>
            <a:ahLst/>
            <a:cxnLst/>
            <a:rect l="0" t="0" r="0" b="0"/>
            <a:pathLst>
              <a:path w="242773" h="78581">
                <a:moveTo>
                  <a:pt x="28460" y="0"/>
                </a:moveTo>
                <a:lnTo>
                  <a:pt x="28460" y="3792"/>
                </a:lnTo>
                <a:lnTo>
                  <a:pt x="27666" y="4909"/>
                </a:lnTo>
                <a:lnTo>
                  <a:pt x="26343" y="5654"/>
                </a:lnTo>
                <a:lnTo>
                  <a:pt x="24667" y="6150"/>
                </a:lnTo>
                <a:lnTo>
                  <a:pt x="23550" y="7275"/>
                </a:lnTo>
                <a:lnTo>
                  <a:pt x="22806" y="8819"/>
                </a:lnTo>
                <a:lnTo>
                  <a:pt x="22309" y="10641"/>
                </a:lnTo>
                <a:lnTo>
                  <a:pt x="21184" y="12651"/>
                </a:lnTo>
                <a:lnTo>
                  <a:pt x="19641" y="14783"/>
                </a:lnTo>
                <a:lnTo>
                  <a:pt x="17818" y="17000"/>
                </a:lnTo>
                <a:lnTo>
                  <a:pt x="16603" y="19270"/>
                </a:lnTo>
                <a:lnTo>
                  <a:pt x="15793" y="21578"/>
                </a:lnTo>
                <a:lnTo>
                  <a:pt x="15252" y="23910"/>
                </a:lnTo>
                <a:lnTo>
                  <a:pt x="14099" y="25465"/>
                </a:lnTo>
                <a:lnTo>
                  <a:pt x="12536" y="26502"/>
                </a:lnTo>
                <a:lnTo>
                  <a:pt x="10700" y="27192"/>
                </a:lnTo>
                <a:lnTo>
                  <a:pt x="8682" y="28447"/>
                </a:lnTo>
                <a:lnTo>
                  <a:pt x="6544" y="30077"/>
                </a:lnTo>
                <a:lnTo>
                  <a:pt x="4324" y="31958"/>
                </a:lnTo>
                <a:lnTo>
                  <a:pt x="2844" y="34005"/>
                </a:lnTo>
                <a:lnTo>
                  <a:pt x="1858" y="36164"/>
                </a:lnTo>
                <a:lnTo>
                  <a:pt x="1200" y="38396"/>
                </a:lnTo>
                <a:lnTo>
                  <a:pt x="762" y="40679"/>
                </a:lnTo>
                <a:lnTo>
                  <a:pt x="469" y="42994"/>
                </a:lnTo>
                <a:lnTo>
                  <a:pt x="274" y="45331"/>
                </a:lnTo>
                <a:lnTo>
                  <a:pt x="145" y="47683"/>
                </a:lnTo>
                <a:lnTo>
                  <a:pt x="0" y="52413"/>
                </a:lnTo>
                <a:lnTo>
                  <a:pt x="755" y="54786"/>
                </a:lnTo>
                <a:lnTo>
                  <a:pt x="2053" y="57161"/>
                </a:lnTo>
                <a:lnTo>
                  <a:pt x="3711" y="59539"/>
                </a:lnTo>
                <a:lnTo>
                  <a:pt x="6405" y="61123"/>
                </a:lnTo>
                <a:lnTo>
                  <a:pt x="13630" y="62884"/>
                </a:lnTo>
                <a:lnTo>
                  <a:pt x="16986" y="64148"/>
                </a:lnTo>
                <a:lnTo>
                  <a:pt x="20017" y="65784"/>
                </a:lnTo>
                <a:lnTo>
                  <a:pt x="22831" y="67669"/>
                </a:lnTo>
                <a:lnTo>
                  <a:pt x="30192" y="69762"/>
                </a:lnTo>
                <a:lnTo>
                  <a:pt x="34377" y="70320"/>
                </a:lnTo>
                <a:lnTo>
                  <a:pt x="39548" y="71486"/>
                </a:lnTo>
                <a:lnTo>
                  <a:pt x="45377" y="73057"/>
                </a:lnTo>
                <a:lnTo>
                  <a:pt x="51644" y="74898"/>
                </a:lnTo>
                <a:lnTo>
                  <a:pt x="58997" y="76126"/>
                </a:lnTo>
                <a:lnTo>
                  <a:pt x="67074" y="76944"/>
                </a:lnTo>
                <a:lnTo>
                  <a:pt x="75634" y="77490"/>
                </a:lnTo>
                <a:lnTo>
                  <a:pt x="91495" y="78096"/>
                </a:lnTo>
                <a:lnTo>
                  <a:pt x="113812" y="78437"/>
                </a:lnTo>
                <a:lnTo>
                  <a:pt x="218748" y="78580"/>
                </a:lnTo>
                <a:lnTo>
                  <a:pt x="222787" y="77787"/>
                </a:lnTo>
                <a:lnTo>
                  <a:pt x="226274" y="76464"/>
                </a:lnTo>
                <a:lnTo>
                  <a:pt x="229392" y="74788"/>
                </a:lnTo>
                <a:lnTo>
                  <a:pt x="234974" y="72926"/>
                </a:lnTo>
                <a:lnTo>
                  <a:pt x="242772" y="714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63"/>
          <p:cNvSpPr/>
          <p:nvPr/>
        </p:nvSpPr>
        <p:spPr>
          <a:xfrm>
            <a:off x="1021558" y="3964781"/>
            <a:ext cx="21430" cy="292776"/>
          </a:xfrm>
          <a:custGeom>
            <a:avLst/>
            <a:gdLst/>
            <a:ahLst/>
            <a:cxnLst/>
            <a:rect l="0" t="0" r="0" b="0"/>
            <a:pathLst>
              <a:path w="21430" h="292776">
                <a:moveTo>
                  <a:pt x="7142" y="0"/>
                </a:moveTo>
                <a:lnTo>
                  <a:pt x="24" y="0"/>
                </a:lnTo>
                <a:lnTo>
                  <a:pt x="0" y="9943"/>
                </a:lnTo>
                <a:lnTo>
                  <a:pt x="793" y="12185"/>
                </a:lnTo>
                <a:lnTo>
                  <a:pt x="2115" y="14473"/>
                </a:lnTo>
                <a:lnTo>
                  <a:pt x="3791" y="16792"/>
                </a:lnTo>
                <a:lnTo>
                  <a:pt x="4908" y="19926"/>
                </a:lnTo>
                <a:lnTo>
                  <a:pt x="5652" y="23603"/>
                </a:lnTo>
                <a:lnTo>
                  <a:pt x="6149" y="27641"/>
                </a:lnTo>
                <a:lnTo>
                  <a:pt x="6700" y="36362"/>
                </a:lnTo>
                <a:lnTo>
                  <a:pt x="6945" y="45530"/>
                </a:lnTo>
                <a:lnTo>
                  <a:pt x="7054" y="54896"/>
                </a:lnTo>
                <a:lnTo>
                  <a:pt x="7877" y="60409"/>
                </a:lnTo>
                <a:lnTo>
                  <a:pt x="9219" y="66467"/>
                </a:lnTo>
                <a:lnTo>
                  <a:pt x="10908" y="72886"/>
                </a:lnTo>
                <a:lnTo>
                  <a:pt x="12034" y="79547"/>
                </a:lnTo>
                <a:lnTo>
                  <a:pt x="12784" y="86369"/>
                </a:lnTo>
                <a:lnTo>
                  <a:pt x="13285" y="93298"/>
                </a:lnTo>
                <a:lnTo>
                  <a:pt x="14412" y="100298"/>
                </a:lnTo>
                <a:lnTo>
                  <a:pt x="15957" y="107347"/>
                </a:lnTo>
                <a:lnTo>
                  <a:pt x="17781" y="114427"/>
                </a:lnTo>
                <a:lnTo>
                  <a:pt x="18997" y="121528"/>
                </a:lnTo>
                <a:lnTo>
                  <a:pt x="19808" y="128644"/>
                </a:lnTo>
                <a:lnTo>
                  <a:pt x="20348" y="135769"/>
                </a:lnTo>
                <a:lnTo>
                  <a:pt x="20709" y="142900"/>
                </a:lnTo>
                <a:lnTo>
                  <a:pt x="21109" y="157173"/>
                </a:lnTo>
                <a:lnTo>
                  <a:pt x="21387" y="187229"/>
                </a:lnTo>
                <a:lnTo>
                  <a:pt x="21421" y="210814"/>
                </a:lnTo>
                <a:lnTo>
                  <a:pt x="20630" y="215949"/>
                </a:lnTo>
                <a:lnTo>
                  <a:pt x="19309" y="220960"/>
                </a:lnTo>
                <a:lnTo>
                  <a:pt x="17634" y="225888"/>
                </a:lnTo>
                <a:lnTo>
                  <a:pt x="16518" y="230761"/>
                </a:lnTo>
                <a:lnTo>
                  <a:pt x="15774" y="235597"/>
                </a:lnTo>
                <a:lnTo>
                  <a:pt x="15278" y="240408"/>
                </a:lnTo>
                <a:lnTo>
                  <a:pt x="14726" y="247871"/>
                </a:lnTo>
                <a:lnTo>
                  <a:pt x="14416" y="256534"/>
                </a:lnTo>
                <a:lnTo>
                  <a:pt x="14372" y="259129"/>
                </a:lnTo>
                <a:lnTo>
                  <a:pt x="15137" y="262447"/>
                </a:lnTo>
                <a:lnTo>
                  <a:pt x="16441" y="266246"/>
                </a:lnTo>
                <a:lnTo>
                  <a:pt x="20444" y="276165"/>
                </a:lnTo>
                <a:lnTo>
                  <a:pt x="20991" y="279638"/>
                </a:lnTo>
                <a:lnTo>
                  <a:pt x="21343" y="288335"/>
                </a:lnTo>
                <a:lnTo>
                  <a:pt x="21427" y="292775"/>
                </a:lnTo>
                <a:lnTo>
                  <a:pt x="21429" y="2857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64"/>
          <p:cNvSpPr/>
          <p:nvPr/>
        </p:nvSpPr>
        <p:spPr>
          <a:xfrm>
            <a:off x="1257300" y="4071937"/>
            <a:ext cx="171451" cy="14289"/>
          </a:xfrm>
          <a:custGeom>
            <a:avLst/>
            <a:gdLst/>
            <a:ahLst/>
            <a:cxnLst/>
            <a:rect l="0" t="0" r="0" b="0"/>
            <a:pathLst>
              <a:path w="171451" h="14289">
                <a:moveTo>
                  <a:pt x="0" y="14288"/>
                </a:moveTo>
                <a:lnTo>
                  <a:pt x="7056" y="7231"/>
                </a:lnTo>
                <a:lnTo>
                  <a:pt x="12035" y="7161"/>
                </a:lnTo>
                <a:lnTo>
                  <a:pt x="104780" y="7144"/>
                </a:lnTo>
                <a:lnTo>
                  <a:pt x="109541" y="6350"/>
                </a:lnTo>
                <a:lnTo>
                  <a:pt x="114302" y="5027"/>
                </a:lnTo>
                <a:lnTo>
                  <a:pt x="119064" y="3352"/>
                </a:lnTo>
                <a:lnTo>
                  <a:pt x="123826" y="2234"/>
                </a:lnTo>
                <a:lnTo>
                  <a:pt x="128588" y="1489"/>
                </a:lnTo>
                <a:lnTo>
                  <a:pt x="133350" y="993"/>
                </a:lnTo>
                <a:lnTo>
                  <a:pt x="138112" y="662"/>
                </a:lnTo>
                <a:lnTo>
                  <a:pt x="142875" y="441"/>
                </a:lnTo>
                <a:lnTo>
                  <a:pt x="155045" y="131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65"/>
          <p:cNvSpPr/>
          <p:nvPr/>
        </p:nvSpPr>
        <p:spPr>
          <a:xfrm>
            <a:off x="1300162" y="4136231"/>
            <a:ext cx="278607" cy="21432"/>
          </a:xfrm>
          <a:custGeom>
            <a:avLst/>
            <a:gdLst/>
            <a:ahLst/>
            <a:cxnLst/>
            <a:rect l="0" t="0" r="0" b="0"/>
            <a:pathLst>
              <a:path w="278607" h="21432">
                <a:moveTo>
                  <a:pt x="0" y="0"/>
                </a:moveTo>
                <a:lnTo>
                  <a:pt x="31702" y="0"/>
                </a:lnTo>
                <a:lnTo>
                  <a:pt x="37804" y="794"/>
                </a:lnTo>
                <a:lnTo>
                  <a:pt x="44252" y="2117"/>
                </a:lnTo>
                <a:lnTo>
                  <a:pt x="50933" y="3792"/>
                </a:lnTo>
                <a:lnTo>
                  <a:pt x="58562" y="4910"/>
                </a:lnTo>
                <a:lnTo>
                  <a:pt x="66822" y="5654"/>
                </a:lnTo>
                <a:lnTo>
                  <a:pt x="75504" y="6151"/>
                </a:lnTo>
                <a:lnTo>
                  <a:pt x="84468" y="7275"/>
                </a:lnTo>
                <a:lnTo>
                  <a:pt x="93618" y="8819"/>
                </a:lnTo>
                <a:lnTo>
                  <a:pt x="102893" y="10642"/>
                </a:lnTo>
                <a:lnTo>
                  <a:pt x="121666" y="14784"/>
                </a:lnTo>
                <a:lnTo>
                  <a:pt x="131117" y="17000"/>
                </a:lnTo>
                <a:lnTo>
                  <a:pt x="140592" y="18477"/>
                </a:lnTo>
                <a:lnTo>
                  <a:pt x="150085" y="19461"/>
                </a:lnTo>
                <a:lnTo>
                  <a:pt x="159588" y="20118"/>
                </a:lnTo>
                <a:lnTo>
                  <a:pt x="168304" y="20555"/>
                </a:lnTo>
                <a:lnTo>
                  <a:pt x="184339" y="21042"/>
                </a:lnTo>
                <a:lnTo>
                  <a:pt x="221272" y="21380"/>
                </a:lnTo>
                <a:lnTo>
                  <a:pt x="278606" y="214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66"/>
          <p:cNvSpPr/>
          <p:nvPr/>
        </p:nvSpPr>
        <p:spPr>
          <a:xfrm>
            <a:off x="1664493" y="3971953"/>
            <a:ext cx="221458" cy="149893"/>
          </a:xfrm>
          <a:custGeom>
            <a:avLst/>
            <a:gdLst/>
            <a:ahLst/>
            <a:cxnLst/>
            <a:rect l="0" t="0" r="0" b="0"/>
            <a:pathLst>
              <a:path w="221458" h="149893">
                <a:moveTo>
                  <a:pt x="0" y="14259"/>
                </a:moveTo>
                <a:lnTo>
                  <a:pt x="3793" y="10467"/>
                </a:lnTo>
                <a:lnTo>
                  <a:pt x="5704" y="9349"/>
                </a:lnTo>
                <a:lnTo>
                  <a:pt x="9943" y="8108"/>
                </a:lnTo>
                <a:lnTo>
                  <a:pt x="11392" y="6983"/>
                </a:lnTo>
                <a:lnTo>
                  <a:pt x="12357" y="5440"/>
                </a:lnTo>
                <a:lnTo>
                  <a:pt x="13001" y="3617"/>
                </a:lnTo>
                <a:lnTo>
                  <a:pt x="14223" y="2402"/>
                </a:lnTo>
                <a:lnTo>
                  <a:pt x="15832" y="1592"/>
                </a:lnTo>
                <a:lnTo>
                  <a:pt x="19737" y="692"/>
                </a:lnTo>
                <a:lnTo>
                  <a:pt x="26397" y="185"/>
                </a:lnTo>
                <a:lnTo>
                  <a:pt x="34335" y="0"/>
                </a:lnTo>
                <a:lnTo>
                  <a:pt x="37220" y="2100"/>
                </a:lnTo>
                <a:lnTo>
                  <a:pt x="39101" y="3772"/>
                </a:lnTo>
                <a:lnTo>
                  <a:pt x="40355" y="5680"/>
                </a:lnTo>
                <a:lnTo>
                  <a:pt x="41748" y="9917"/>
                </a:lnTo>
                <a:lnTo>
                  <a:pt x="41326" y="12158"/>
                </a:lnTo>
                <a:lnTo>
                  <a:pt x="38740" y="16765"/>
                </a:lnTo>
                <a:lnTo>
                  <a:pt x="37733" y="19104"/>
                </a:lnTo>
                <a:lnTo>
                  <a:pt x="37062" y="21458"/>
                </a:lnTo>
                <a:lnTo>
                  <a:pt x="36614" y="23821"/>
                </a:lnTo>
                <a:lnTo>
                  <a:pt x="35522" y="26984"/>
                </a:lnTo>
                <a:lnTo>
                  <a:pt x="34000" y="30680"/>
                </a:lnTo>
                <a:lnTo>
                  <a:pt x="32192" y="34731"/>
                </a:lnTo>
                <a:lnTo>
                  <a:pt x="28066" y="43466"/>
                </a:lnTo>
                <a:lnTo>
                  <a:pt x="25854" y="48018"/>
                </a:lnTo>
                <a:lnTo>
                  <a:pt x="24380" y="51846"/>
                </a:lnTo>
                <a:lnTo>
                  <a:pt x="23397" y="55192"/>
                </a:lnTo>
                <a:lnTo>
                  <a:pt x="22742" y="58216"/>
                </a:lnTo>
                <a:lnTo>
                  <a:pt x="21511" y="61027"/>
                </a:lnTo>
                <a:lnTo>
                  <a:pt x="19897" y="63694"/>
                </a:lnTo>
                <a:lnTo>
                  <a:pt x="18027" y="66265"/>
                </a:lnTo>
                <a:lnTo>
                  <a:pt x="16781" y="68774"/>
                </a:lnTo>
                <a:lnTo>
                  <a:pt x="15950" y="71240"/>
                </a:lnTo>
                <a:lnTo>
                  <a:pt x="15396" y="73677"/>
                </a:lnTo>
                <a:lnTo>
                  <a:pt x="15026" y="76096"/>
                </a:lnTo>
                <a:lnTo>
                  <a:pt x="14780" y="78503"/>
                </a:lnTo>
                <a:lnTo>
                  <a:pt x="14616" y="80901"/>
                </a:lnTo>
                <a:lnTo>
                  <a:pt x="13713" y="83293"/>
                </a:lnTo>
                <a:lnTo>
                  <a:pt x="12317" y="85682"/>
                </a:lnTo>
                <a:lnTo>
                  <a:pt x="10593" y="88068"/>
                </a:lnTo>
                <a:lnTo>
                  <a:pt x="10237" y="90453"/>
                </a:lnTo>
                <a:lnTo>
                  <a:pt x="10793" y="92836"/>
                </a:lnTo>
                <a:lnTo>
                  <a:pt x="11958" y="95219"/>
                </a:lnTo>
                <a:lnTo>
                  <a:pt x="13528" y="97601"/>
                </a:lnTo>
                <a:lnTo>
                  <a:pt x="15369" y="99983"/>
                </a:lnTo>
                <a:lnTo>
                  <a:pt x="17390" y="102364"/>
                </a:lnTo>
                <a:lnTo>
                  <a:pt x="20325" y="104746"/>
                </a:lnTo>
                <a:lnTo>
                  <a:pt x="23869" y="107127"/>
                </a:lnTo>
                <a:lnTo>
                  <a:pt x="27819" y="109509"/>
                </a:lnTo>
                <a:lnTo>
                  <a:pt x="32040" y="111890"/>
                </a:lnTo>
                <a:lnTo>
                  <a:pt x="40963" y="116653"/>
                </a:lnTo>
                <a:lnTo>
                  <a:pt x="46359" y="119034"/>
                </a:lnTo>
                <a:lnTo>
                  <a:pt x="52337" y="121415"/>
                </a:lnTo>
                <a:lnTo>
                  <a:pt x="58704" y="123797"/>
                </a:lnTo>
                <a:lnTo>
                  <a:pt x="64536" y="126178"/>
                </a:lnTo>
                <a:lnTo>
                  <a:pt x="70012" y="128559"/>
                </a:lnTo>
                <a:lnTo>
                  <a:pt x="75250" y="130940"/>
                </a:lnTo>
                <a:lnTo>
                  <a:pt x="81123" y="133322"/>
                </a:lnTo>
                <a:lnTo>
                  <a:pt x="87419" y="135703"/>
                </a:lnTo>
                <a:lnTo>
                  <a:pt x="93998" y="138084"/>
                </a:lnTo>
                <a:lnTo>
                  <a:pt x="100766" y="139672"/>
                </a:lnTo>
                <a:lnTo>
                  <a:pt x="107658" y="140730"/>
                </a:lnTo>
                <a:lnTo>
                  <a:pt x="114635" y="141436"/>
                </a:lnTo>
                <a:lnTo>
                  <a:pt x="121667" y="142700"/>
                </a:lnTo>
                <a:lnTo>
                  <a:pt x="128737" y="144336"/>
                </a:lnTo>
                <a:lnTo>
                  <a:pt x="135831" y="146221"/>
                </a:lnTo>
                <a:lnTo>
                  <a:pt x="142941" y="147478"/>
                </a:lnTo>
                <a:lnTo>
                  <a:pt x="150063" y="148315"/>
                </a:lnTo>
                <a:lnTo>
                  <a:pt x="157192" y="148873"/>
                </a:lnTo>
                <a:lnTo>
                  <a:pt x="163532" y="149245"/>
                </a:lnTo>
                <a:lnTo>
                  <a:pt x="174811" y="149659"/>
                </a:lnTo>
                <a:lnTo>
                  <a:pt x="190085" y="149892"/>
                </a:lnTo>
                <a:lnTo>
                  <a:pt x="194192" y="149131"/>
                </a:lnTo>
                <a:lnTo>
                  <a:pt x="203765" y="145061"/>
                </a:lnTo>
                <a:lnTo>
                  <a:pt x="209096" y="143831"/>
                </a:lnTo>
                <a:lnTo>
                  <a:pt x="214111" y="141168"/>
                </a:lnTo>
                <a:lnTo>
                  <a:pt x="221457" y="1357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67"/>
          <p:cNvSpPr/>
          <p:nvPr/>
        </p:nvSpPr>
        <p:spPr>
          <a:xfrm>
            <a:off x="1843175" y="3971925"/>
            <a:ext cx="42776" cy="292894"/>
          </a:xfrm>
          <a:custGeom>
            <a:avLst/>
            <a:gdLst/>
            <a:ahLst/>
            <a:cxnLst/>
            <a:rect l="0" t="0" r="0" b="0"/>
            <a:pathLst>
              <a:path w="42776" h="292894">
                <a:moveTo>
                  <a:pt x="14200" y="0"/>
                </a:moveTo>
                <a:lnTo>
                  <a:pt x="3351" y="0"/>
                </a:lnTo>
                <a:lnTo>
                  <a:pt x="2204" y="794"/>
                </a:lnTo>
                <a:lnTo>
                  <a:pt x="1440" y="2116"/>
                </a:lnTo>
                <a:lnTo>
                  <a:pt x="591" y="5703"/>
                </a:lnTo>
                <a:lnTo>
                  <a:pt x="113" y="12978"/>
                </a:lnTo>
                <a:lnTo>
                  <a:pt x="2" y="20584"/>
                </a:lnTo>
                <a:lnTo>
                  <a:pt x="1559" y="24835"/>
                </a:lnTo>
                <a:lnTo>
                  <a:pt x="4185" y="29257"/>
                </a:lnTo>
                <a:lnTo>
                  <a:pt x="7523" y="33792"/>
                </a:lnTo>
                <a:lnTo>
                  <a:pt x="9749" y="38403"/>
                </a:lnTo>
                <a:lnTo>
                  <a:pt x="11232" y="43064"/>
                </a:lnTo>
                <a:lnTo>
                  <a:pt x="12221" y="47759"/>
                </a:lnTo>
                <a:lnTo>
                  <a:pt x="12881" y="53271"/>
                </a:lnTo>
                <a:lnTo>
                  <a:pt x="13320" y="59326"/>
                </a:lnTo>
                <a:lnTo>
                  <a:pt x="13613" y="65744"/>
                </a:lnTo>
                <a:lnTo>
                  <a:pt x="13015" y="72404"/>
                </a:lnTo>
                <a:lnTo>
                  <a:pt x="11822" y="79226"/>
                </a:lnTo>
                <a:lnTo>
                  <a:pt x="10233" y="86154"/>
                </a:lnTo>
                <a:lnTo>
                  <a:pt x="9174" y="93155"/>
                </a:lnTo>
                <a:lnTo>
                  <a:pt x="8468" y="100203"/>
                </a:lnTo>
                <a:lnTo>
                  <a:pt x="7997" y="107283"/>
                </a:lnTo>
                <a:lnTo>
                  <a:pt x="7683" y="114384"/>
                </a:lnTo>
                <a:lnTo>
                  <a:pt x="7335" y="128625"/>
                </a:lnTo>
                <a:lnTo>
                  <a:pt x="7138" y="150029"/>
                </a:lnTo>
                <a:lnTo>
                  <a:pt x="6317" y="157169"/>
                </a:lnTo>
                <a:lnTo>
                  <a:pt x="4976" y="164310"/>
                </a:lnTo>
                <a:lnTo>
                  <a:pt x="3288" y="171453"/>
                </a:lnTo>
                <a:lnTo>
                  <a:pt x="2162" y="177802"/>
                </a:lnTo>
                <a:lnTo>
                  <a:pt x="1412" y="183622"/>
                </a:lnTo>
                <a:lnTo>
                  <a:pt x="913" y="189090"/>
                </a:lnTo>
                <a:lnTo>
                  <a:pt x="579" y="194322"/>
                </a:lnTo>
                <a:lnTo>
                  <a:pt x="208" y="204370"/>
                </a:lnTo>
                <a:lnTo>
                  <a:pt x="0" y="218951"/>
                </a:lnTo>
                <a:lnTo>
                  <a:pt x="764" y="223754"/>
                </a:lnTo>
                <a:lnTo>
                  <a:pt x="2068" y="228544"/>
                </a:lnTo>
                <a:lnTo>
                  <a:pt x="3730" y="233326"/>
                </a:lnTo>
                <a:lnTo>
                  <a:pt x="4839" y="238100"/>
                </a:lnTo>
                <a:lnTo>
                  <a:pt x="5578" y="242871"/>
                </a:lnTo>
                <a:lnTo>
                  <a:pt x="6070" y="247639"/>
                </a:lnTo>
                <a:lnTo>
                  <a:pt x="7193" y="251611"/>
                </a:lnTo>
                <a:lnTo>
                  <a:pt x="8734" y="255053"/>
                </a:lnTo>
                <a:lnTo>
                  <a:pt x="10556" y="258141"/>
                </a:lnTo>
                <a:lnTo>
                  <a:pt x="11771" y="261788"/>
                </a:lnTo>
                <a:lnTo>
                  <a:pt x="12580" y="265807"/>
                </a:lnTo>
                <a:lnTo>
                  <a:pt x="13480" y="273711"/>
                </a:lnTo>
                <a:lnTo>
                  <a:pt x="13880" y="279870"/>
                </a:lnTo>
                <a:lnTo>
                  <a:pt x="14780" y="282623"/>
                </a:lnTo>
                <a:lnTo>
                  <a:pt x="16174" y="285253"/>
                </a:lnTo>
                <a:lnTo>
                  <a:pt x="17897" y="287800"/>
                </a:lnTo>
                <a:lnTo>
                  <a:pt x="19840" y="289497"/>
                </a:lnTo>
                <a:lnTo>
                  <a:pt x="21928" y="290629"/>
                </a:lnTo>
                <a:lnTo>
                  <a:pt x="27192" y="292446"/>
                </a:lnTo>
                <a:lnTo>
                  <a:pt x="29211" y="292595"/>
                </a:lnTo>
                <a:lnTo>
                  <a:pt x="32145" y="292694"/>
                </a:lnTo>
                <a:lnTo>
                  <a:pt x="42775" y="2928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68"/>
          <p:cNvSpPr/>
          <p:nvPr/>
        </p:nvSpPr>
        <p:spPr>
          <a:xfrm>
            <a:off x="1986399" y="4086261"/>
            <a:ext cx="449287" cy="184576"/>
          </a:xfrm>
          <a:custGeom>
            <a:avLst/>
            <a:gdLst/>
            <a:ahLst/>
            <a:cxnLst/>
            <a:rect l="0" t="0" r="0" b="0"/>
            <a:pathLst>
              <a:path w="449287" h="184576">
                <a:moveTo>
                  <a:pt x="149582" y="35682"/>
                </a:moveTo>
                <a:lnTo>
                  <a:pt x="149582" y="4635"/>
                </a:lnTo>
                <a:lnTo>
                  <a:pt x="147994" y="3078"/>
                </a:lnTo>
                <a:lnTo>
                  <a:pt x="145348" y="2040"/>
                </a:lnTo>
                <a:lnTo>
                  <a:pt x="133488" y="374"/>
                </a:lnTo>
                <a:lnTo>
                  <a:pt x="122147" y="85"/>
                </a:lnTo>
                <a:lnTo>
                  <a:pt x="108733" y="0"/>
                </a:lnTo>
                <a:lnTo>
                  <a:pt x="104887" y="781"/>
                </a:lnTo>
                <a:lnTo>
                  <a:pt x="98496" y="3766"/>
                </a:lnTo>
                <a:lnTo>
                  <a:pt x="94887" y="6468"/>
                </a:lnTo>
                <a:lnTo>
                  <a:pt x="90894" y="9856"/>
                </a:lnTo>
                <a:lnTo>
                  <a:pt x="86644" y="13702"/>
                </a:lnTo>
                <a:lnTo>
                  <a:pt x="81430" y="17060"/>
                </a:lnTo>
                <a:lnTo>
                  <a:pt x="75572" y="20093"/>
                </a:lnTo>
                <a:lnTo>
                  <a:pt x="69286" y="22908"/>
                </a:lnTo>
                <a:lnTo>
                  <a:pt x="63507" y="26372"/>
                </a:lnTo>
                <a:lnTo>
                  <a:pt x="58068" y="30269"/>
                </a:lnTo>
                <a:lnTo>
                  <a:pt x="52854" y="34455"/>
                </a:lnTo>
                <a:lnTo>
                  <a:pt x="46996" y="38833"/>
                </a:lnTo>
                <a:lnTo>
                  <a:pt x="34138" y="47930"/>
                </a:lnTo>
                <a:lnTo>
                  <a:pt x="28963" y="51785"/>
                </a:lnTo>
                <a:lnTo>
                  <a:pt x="24719" y="55149"/>
                </a:lnTo>
                <a:lnTo>
                  <a:pt x="21097" y="58185"/>
                </a:lnTo>
                <a:lnTo>
                  <a:pt x="17887" y="61797"/>
                </a:lnTo>
                <a:lnTo>
                  <a:pt x="14954" y="65792"/>
                </a:lnTo>
                <a:lnTo>
                  <a:pt x="12205" y="70043"/>
                </a:lnTo>
                <a:lnTo>
                  <a:pt x="9579" y="74464"/>
                </a:lnTo>
                <a:lnTo>
                  <a:pt x="7034" y="78999"/>
                </a:lnTo>
                <a:lnTo>
                  <a:pt x="4544" y="83610"/>
                </a:lnTo>
                <a:lnTo>
                  <a:pt x="2883" y="87478"/>
                </a:lnTo>
                <a:lnTo>
                  <a:pt x="1777" y="90851"/>
                </a:lnTo>
                <a:lnTo>
                  <a:pt x="1039" y="93892"/>
                </a:lnTo>
                <a:lnTo>
                  <a:pt x="219" y="99389"/>
                </a:lnTo>
                <a:lnTo>
                  <a:pt x="0" y="101966"/>
                </a:lnTo>
                <a:lnTo>
                  <a:pt x="648" y="104477"/>
                </a:lnTo>
                <a:lnTo>
                  <a:pt x="3485" y="109385"/>
                </a:lnTo>
                <a:lnTo>
                  <a:pt x="7392" y="114212"/>
                </a:lnTo>
                <a:lnTo>
                  <a:pt x="9545" y="116611"/>
                </a:lnTo>
                <a:lnTo>
                  <a:pt x="10980" y="119003"/>
                </a:lnTo>
                <a:lnTo>
                  <a:pt x="12575" y="123778"/>
                </a:lnTo>
                <a:lnTo>
                  <a:pt x="14588" y="125369"/>
                </a:lnTo>
                <a:lnTo>
                  <a:pt x="17517" y="126430"/>
                </a:lnTo>
                <a:lnTo>
                  <a:pt x="29832" y="128132"/>
                </a:lnTo>
                <a:lnTo>
                  <a:pt x="41252" y="128427"/>
                </a:lnTo>
                <a:lnTo>
                  <a:pt x="68725" y="128540"/>
                </a:lnTo>
                <a:lnTo>
                  <a:pt x="78191" y="126430"/>
                </a:lnTo>
                <a:lnTo>
                  <a:pt x="87690" y="122846"/>
                </a:lnTo>
                <a:lnTo>
                  <a:pt x="97204" y="118607"/>
                </a:lnTo>
                <a:lnTo>
                  <a:pt x="101963" y="115572"/>
                </a:lnTo>
                <a:lnTo>
                  <a:pt x="106723" y="111961"/>
                </a:lnTo>
                <a:lnTo>
                  <a:pt x="111484" y="107965"/>
                </a:lnTo>
                <a:lnTo>
                  <a:pt x="116246" y="104509"/>
                </a:lnTo>
                <a:lnTo>
                  <a:pt x="121008" y="101410"/>
                </a:lnTo>
                <a:lnTo>
                  <a:pt x="125770" y="98551"/>
                </a:lnTo>
                <a:lnTo>
                  <a:pt x="129738" y="95057"/>
                </a:lnTo>
                <a:lnTo>
                  <a:pt x="133178" y="91140"/>
                </a:lnTo>
                <a:lnTo>
                  <a:pt x="136265" y="86942"/>
                </a:lnTo>
                <a:lnTo>
                  <a:pt x="139910" y="83349"/>
                </a:lnTo>
                <a:lnTo>
                  <a:pt x="143928" y="80160"/>
                </a:lnTo>
                <a:lnTo>
                  <a:pt x="148194" y="77241"/>
                </a:lnTo>
                <a:lnTo>
                  <a:pt x="151038" y="74500"/>
                </a:lnTo>
                <a:lnTo>
                  <a:pt x="152934" y="71880"/>
                </a:lnTo>
                <a:lnTo>
                  <a:pt x="159769" y="58178"/>
                </a:lnTo>
                <a:lnTo>
                  <a:pt x="161136" y="54648"/>
                </a:lnTo>
                <a:lnTo>
                  <a:pt x="162047" y="51501"/>
                </a:lnTo>
                <a:lnTo>
                  <a:pt x="163509" y="44539"/>
                </a:lnTo>
                <a:lnTo>
                  <a:pt x="163763" y="39541"/>
                </a:lnTo>
                <a:lnTo>
                  <a:pt x="163838" y="36826"/>
                </a:lnTo>
                <a:lnTo>
                  <a:pt x="164642" y="36445"/>
                </a:lnTo>
                <a:lnTo>
                  <a:pt x="167979" y="35908"/>
                </a:lnTo>
                <a:lnTo>
                  <a:pt x="166225" y="35783"/>
                </a:lnTo>
                <a:lnTo>
                  <a:pt x="165440" y="36543"/>
                </a:lnTo>
                <a:lnTo>
                  <a:pt x="164916" y="37844"/>
                </a:lnTo>
                <a:lnTo>
                  <a:pt x="164180" y="43467"/>
                </a:lnTo>
                <a:lnTo>
                  <a:pt x="164076" y="45634"/>
                </a:lnTo>
                <a:lnTo>
                  <a:pt x="163213" y="47873"/>
                </a:lnTo>
                <a:lnTo>
                  <a:pt x="160138" y="52478"/>
                </a:lnTo>
                <a:lnTo>
                  <a:pt x="156126" y="57170"/>
                </a:lnTo>
                <a:lnTo>
                  <a:pt x="153944" y="59532"/>
                </a:lnTo>
                <a:lnTo>
                  <a:pt x="152490" y="62695"/>
                </a:lnTo>
                <a:lnTo>
                  <a:pt x="151521" y="66391"/>
                </a:lnTo>
                <a:lnTo>
                  <a:pt x="150874" y="70442"/>
                </a:lnTo>
                <a:lnTo>
                  <a:pt x="150444" y="74730"/>
                </a:lnTo>
                <a:lnTo>
                  <a:pt x="150156" y="79177"/>
                </a:lnTo>
                <a:lnTo>
                  <a:pt x="149965" y="83729"/>
                </a:lnTo>
                <a:lnTo>
                  <a:pt x="150631" y="88351"/>
                </a:lnTo>
                <a:lnTo>
                  <a:pt x="151869" y="93020"/>
                </a:lnTo>
                <a:lnTo>
                  <a:pt x="153488" y="97720"/>
                </a:lnTo>
                <a:lnTo>
                  <a:pt x="154567" y="101647"/>
                </a:lnTo>
                <a:lnTo>
                  <a:pt x="155286" y="105059"/>
                </a:lnTo>
                <a:lnTo>
                  <a:pt x="155766" y="108127"/>
                </a:lnTo>
                <a:lnTo>
                  <a:pt x="157674" y="111760"/>
                </a:lnTo>
                <a:lnTo>
                  <a:pt x="160532" y="115770"/>
                </a:lnTo>
                <a:lnTo>
                  <a:pt x="164026" y="120030"/>
                </a:lnTo>
                <a:lnTo>
                  <a:pt x="167149" y="124458"/>
                </a:lnTo>
                <a:lnTo>
                  <a:pt x="170024" y="128997"/>
                </a:lnTo>
                <a:lnTo>
                  <a:pt x="172735" y="133611"/>
                </a:lnTo>
                <a:lnTo>
                  <a:pt x="176130" y="137481"/>
                </a:lnTo>
                <a:lnTo>
                  <a:pt x="179980" y="140854"/>
                </a:lnTo>
                <a:lnTo>
                  <a:pt x="184135" y="143897"/>
                </a:lnTo>
                <a:lnTo>
                  <a:pt x="195101" y="151511"/>
                </a:lnTo>
                <a:lnTo>
                  <a:pt x="201359" y="155764"/>
                </a:lnTo>
                <a:lnTo>
                  <a:pt x="207913" y="159393"/>
                </a:lnTo>
                <a:lnTo>
                  <a:pt x="214663" y="162606"/>
                </a:lnTo>
                <a:lnTo>
                  <a:pt x="228513" y="168293"/>
                </a:lnTo>
                <a:lnTo>
                  <a:pt x="242606" y="173466"/>
                </a:lnTo>
                <a:lnTo>
                  <a:pt x="249698" y="175163"/>
                </a:lnTo>
                <a:lnTo>
                  <a:pt x="256807" y="176295"/>
                </a:lnTo>
                <a:lnTo>
                  <a:pt x="263928" y="177049"/>
                </a:lnTo>
                <a:lnTo>
                  <a:pt x="271056" y="178345"/>
                </a:lnTo>
                <a:lnTo>
                  <a:pt x="278190" y="180004"/>
                </a:lnTo>
                <a:lnTo>
                  <a:pt x="291672" y="183169"/>
                </a:lnTo>
                <a:lnTo>
                  <a:pt x="302956" y="184575"/>
                </a:lnTo>
                <a:lnTo>
                  <a:pt x="315379" y="183084"/>
                </a:lnTo>
                <a:lnTo>
                  <a:pt x="328838" y="180569"/>
                </a:lnTo>
                <a:lnTo>
                  <a:pt x="342758" y="179451"/>
                </a:lnTo>
                <a:lnTo>
                  <a:pt x="354765" y="176838"/>
                </a:lnTo>
                <a:lnTo>
                  <a:pt x="379201" y="168693"/>
                </a:lnTo>
                <a:lnTo>
                  <a:pt x="390805" y="164119"/>
                </a:lnTo>
                <a:lnTo>
                  <a:pt x="400461" y="159441"/>
                </a:lnTo>
                <a:lnTo>
                  <a:pt x="411153" y="152344"/>
                </a:lnTo>
                <a:lnTo>
                  <a:pt x="419559" y="147592"/>
                </a:lnTo>
                <a:lnTo>
                  <a:pt x="426470" y="142835"/>
                </a:lnTo>
                <a:lnTo>
                  <a:pt x="432187" y="138074"/>
                </a:lnTo>
                <a:lnTo>
                  <a:pt x="437374" y="133313"/>
                </a:lnTo>
                <a:lnTo>
                  <a:pt x="442261" y="128698"/>
                </a:lnTo>
                <a:lnTo>
                  <a:pt x="448494" y="122524"/>
                </a:lnTo>
                <a:lnTo>
                  <a:pt x="448869" y="121358"/>
                </a:lnTo>
                <a:lnTo>
                  <a:pt x="449286" y="117946"/>
                </a:lnTo>
                <a:lnTo>
                  <a:pt x="448603" y="116718"/>
                </a:lnTo>
                <a:lnTo>
                  <a:pt x="447354" y="115900"/>
                </a:lnTo>
                <a:lnTo>
                  <a:pt x="442476" y="11426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69"/>
          <p:cNvSpPr/>
          <p:nvPr/>
        </p:nvSpPr>
        <p:spPr>
          <a:xfrm>
            <a:off x="1415909" y="4514881"/>
            <a:ext cx="334310" cy="128431"/>
          </a:xfrm>
          <a:custGeom>
            <a:avLst/>
            <a:gdLst/>
            <a:ahLst/>
            <a:cxnLst/>
            <a:rect l="0" t="0" r="0" b="0"/>
            <a:pathLst>
              <a:path w="334310" h="128431">
                <a:moveTo>
                  <a:pt x="119997" y="21400"/>
                </a:moveTo>
                <a:lnTo>
                  <a:pt x="119997" y="17608"/>
                </a:lnTo>
                <a:lnTo>
                  <a:pt x="119203" y="16490"/>
                </a:lnTo>
                <a:lnTo>
                  <a:pt x="117880" y="15745"/>
                </a:lnTo>
                <a:lnTo>
                  <a:pt x="113147" y="14343"/>
                </a:lnTo>
                <a:lnTo>
                  <a:pt x="112940" y="10490"/>
                </a:lnTo>
                <a:lnTo>
                  <a:pt x="113705" y="9364"/>
                </a:lnTo>
                <a:lnTo>
                  <a:pt x="115008" y="8613"/>
                </a:lnTo>
                <a:lnTo>
                  <a:pt x="119705" y="7200"/>
                </a:lnTo>
                <a:lnTo>
                  <a:pt x="116118" y="3346"/>
                </a:lnTo>
                <a:lnTo>
                  <a:pt x="114236" y="2220"/>
                </a:lnTo>
                <a:lnTo>
                  <a:pt x="110028" y="969"/>
                </a:lnTo>
                <a:lnTo>
                  <a:pt x="100065" y="167"/>
                </a:lnTo>
                <a:lnTo>
                  <a:pt x="92353" y="56"/>
                </a:lnTo>
                <a:lnTo>
                  <a:pt x="83634" y="2124"/>
                </a:lnTo>
                <a:lnTo>
                  <a:pt x="75260" y="4895"/>
                </a:lnTo>
                <a:lnTo>
                  <a:pt x="65290" y="7249"/>
                </a:lnTo>
                <a:lnTo>
                  <a:pt x="57054" y="10613"/>
                </a:lnTo>
                <a:lnTo>
                  <a:pt x="52635" y="13415"/>
                </a:lnTo>
                <a:lnTo>
                  <a:pt x="48101" y="16871"/>
                </a:lnTo>
                <a:lnTo>
                  <a:pt x="43491" y="20761"/>
                </a:lnTo>
                <a:lnTo>
                  <a:pt x="38831" y="24149"/>
                </a:lnTo>
                <a:lnTo>
                  <a:pt x="34136" y="27201"/>
                </a:lnTo>
                <a:lnTo>
                  <a:pt x="29419" y="30030"/>
                </a:lnTo>
                <a:lnTo>
                  <a:pt x="25480" y="33503"/>
                </a:lnTo>
                <a:lnTo>
                  <a:pt x="22061" y="37407"/>
                </a:lnTo>
                <a:lnTo>
                  <a:pt x="18987" y="41596"/>
                </a:lnTo>
                <a:lnTo>
                  <a:pt x="16145" y="45977"/>
                </a:lnTo>
                <a:lnTo>
                  <a:pt x="13456" y="50484"/>
                </a:lnTo>
                <a:lnTo>
                  <a:pt x="10869" y="55077"/>
                </a:lnTo>
                <a:lnTo>
                  <a:pt x="8351" y="58932"/>
                </a:lnTo>
                <a:lnTo>
                  <a:pt x="5879" y="62296"/>
                </a:lnTo>
                <a:lnTo>
                  <a:pt x="3437" y="65333"/>
                </a:lnTo>
                <a:lnTo>
                  <a:pt x="1809" y="68945"/>
                </a:lnTo>
                <a:lnTo>
                  <a:pt x="724" y="72940"/>
                </a:lnTo>
                <a:lnTo>
                  <a:pt x="0" y="77192"/>
                </a:lnTo>
                <a:lnTo>
                  <a:pt x="311" y="81613"/>
                </a:lnTo>
                <a:lnTo>
                  <a:pt x="1313" y="86148"/>
                </a:lnTo>
                <a:lnTo>
                  <a:pt x="2774" y="90759"/>
                </a:lnTo>
                <a:lnTo>
                  <a:pt x="4542" y="94627"/>
                </a:lnTo>
                <a:lnTo>
                  <a:pt x="6515" y="97999"/>
                </a:lnTo>
                <a:lnTo>
                  <a:pt x="8623" y="101041"/>
                </a:lnTo>
                <a:lnTo>
                  <a:pt x="10823" y="103863"/>
                </a:lnTo>
                <a:lnTo>
                  <a:pt x="13083" y="106538"/>
                </a:lnTo>
                <a:lnTo>
                  <a:pt x="15383" y="109115"/>
                </a:lnTo>
                <a:lnTo>
                  <a:pt x="20056" y="114094"/>
                </a:lnTo>
                <a:lnTo>
                  <a:pt x="22413" y="116533"/>
                </a:lnTo>
                <a:lnTo>
                  <a:pt x="25572" y="118160"/>
                </a:lnTo>
                <a:lnTo>
                  <a:pt x="33316" y="119967"/>
                </a:lnTo>
                <a:lnTo>
                  <a:pt x="42049" y="120770"/>
                </a:lnTo>
                <a:lnTo>
                  <a:pt x="46600" y="120984"/>
                </a:lnTo>
                <a:lnTo>
                  <a:pt x="55891" y="119105"/>
                </a:lnTo>
                <a:lnTo>
                  <a:pt x="64518" y="115625"/>
                </a:lnTo>
                <a:lnTo>
                  <a:pt x="67929" y="113585"/>
                </a:lnTo>
                <a:lnTo>
                  <a:pt x="70998" y="111432"/>
                </a:lnTo>
                <a:lnTo>
                  <a:pt x="74631" y="109203"/>
                </a:lnTo>
                <a:lnTo>
                  <a:pt x="78640" y="106922"/>
                </a:lnTo>
                <a:lnTo>
                  <a:pt x="82901" y="104609"/>
                </a:lnTo>
                <a:lnTo>
                  <a:pt x="86535" y="101479"/>
                </a:lnTo>
                <a:lnTo>
                  <a:pt x="89751" y="97804"/>
                </a:lnTo>
                <a:lnTo>
                  <a:pt x="92689" y="93767"/>
                </a:lnTo>
                <a:lnTo>
                  <a:pt x="97029" y="89489"/>
                </a:lnTo>
                <a:lnTo>
                  <a:pt x="102304" y="85049"/>
                </a:lnTo>
                <a:lnTo>
                  <a:pt x="108202" y="80501"/>
                </a:lnTo>
                <a:lnTo>
                  <a:pt x="112927" y="75882"/>
                </a:lnTo>
                <a:lnTo>
                  <a:pt x="116871" y="71215"/>
                </a:lnTo>
                <a:lnTo>
                  <a:pt x="120294" y="66516"/>
                </a:lnTo>
                <a:lnTo>
                  <a:pt x="124164" y="61796"/>
                </a:lnTo>
                <a:lnTo>
                  <a:pt x="128331" y="57062"/>
                </a:lnTo>
                <a:lnTo>
                  <a:pt x="132697" y="52318"/>
                </a:lnTo>
                <a:lnTo>
                  <a:pt x="141781" y="42814"/>
                </a:lnTo>
                <a:lnTo>
                  <a:pt x="146426" y="38058"/>
                </a:lnTo>
                <a:lnTo>
                  <a:pt x="149522" y="34092"/>
                </a:lnTo>
                <a:lnTo>
                  <a:pt x="151587" y="30655"/>
                </a:lnTo>
                <a:lnTo>
                  <a:pt x="152963" y="27570"/>
                </a:lnTo>
                <a:lnTo>
                  <a:pt x="153881" y="23926"/>
                </a:lnTo>
                <a:lnTo>
                  <a:pt x="154492" y="19909"/>
                </a:lnTo>
                <a:lnTo>
                  <a:pt x="155474" y="9640"/>
                </a:lnTo>
                <a:lnTo>
                  <a:pt x="155608" y="6119"/>
                </a:lnTo>
                <a:lnTo>
                  <a:pt x="155715" y="0"/>
                </a:lnTo>
                <a:lnTo>
                  <a:pt x="151923" y="3770"/>
                </a:lnTo>
                <a:lnTo>
                  <a:pt x="150806" y="5678"/>
                </a:lnTo>
                <a:lnTo>
                  <a:pt x="150061" y="7744"/>
                </a:lnTo>
                <a:lnTo>
                  <a:pt x="149565" y="9914"/>
                </a:lnTo>
                <a:lnTo>
                  <a:pt x="148440" y="12949"/>
                </a:lnTo>
                <a:lnTo>
                  <a:pt x="146896" y="16560"/>
                </a:lnTo>
                <a:lnTo>
                  <a:pt x="145074" y="20554"/>
                </a:lnTo>
                <a:lnTo>
                  <a:pt x="143858" y="24805"/>
                </a:lnTo>
                <a:lnTo>
                  <a:pt x="143048" y="29226"/>
                </a:lnTo>
                <a:lnTo>
                  <a:pt x="142508" y="33761"/>
                </a:lnTo>
                <a:lnTo>
                  <a:pt x="142942" y="38372"/>
                </a:lnTo>
                <a:lnTo>
                  <a:pt x="144025" y="43033"/>
                </a:lnTo>
                <a:lnTo>
                  <a:pt x="145540" y="47728"/>
                </a:lnTo>
                <a:lnTo>
                  <a:pt x="146551" y="52446"/>
                </a:lnTo>
                <a:lnTo>
                  <a:pt x="147225" y="57179"/>
                </a:lnTo>
                <a:lnTo>
                  <a:pt x="147674" y="61921"/>
                </a:lnTo>
                <a:lnTo>
                  <a:pt x="148767" y="66670"/>
                </a:lnTo>
                <a:lnTo>
                  <a:pt x="150289" y="71424"/>
                </a:lnTo>
                <a:lnTo>
                  <a:pt x="152098" y="76181"/>
                </a:lnTo>
                <a:lnTo>
                  <a:pt x="154891" y="80145"/>
                </a:lnTo>
                <a:lnTo>
                  <a:pt x="158341" y="83582"/>
                </a:lnTo>
                <a:lnTo>
                  <a:pt x="162228" y="86667"/>
                </a:lnTo>
                <a:lnTo>
                  <a:pt x="166407" y="90311"/>
                </a:lnTo>
                <a:lnTo>
                  <a:pt x="170781" y="94329"/>
                </a:lnTo>
                <a:lnTo>
                  <a:pt x="175284" y="98593"/>
                </a:lnTo>
                <a:lnTo>
                  <a:pt x="180667" y="102231"/>
                </a:lnTo>
                <a:lnTo>
                  <a:pt x="186638" y="105450"/>
                </a:lnTo>
                <a:lnTo>
                  <a:pt x="192999" y="108390"/>
                </a:lnTo>
                <a:lnTo>
                  <a:pt x="199621" y="111143"/>
                </a:lnTo>
                <a:lnTo>
                  <a:pt x="206417" y="113772"/>
                </a:lnTo>
                <a:lnTo>
                  <a:pt x="220318" y="118810"/>
                </a:lnTo>
                <a:lnTo>
                  <a:pt x="234434" y="123696"/>
                </a:lnTo>
                <a:lnTo>
                  <a:pt x="241532" y="125316"/>
                </a:lnTo>
                <a:lnTo>
                  <a:pt x="248645" y="126396"/>
                </a:lnTo>
                <a:lnTo>
                  <a:pt x="255769" y="127116"/>
                </a:lnTo>
                <a:lnTo>
                  <a:pt x="262105" y="127596"/>
                </a:lnTo>
                <a:lnTo>
                  <a:pt x="267917" y="127916"/>
                </a:lnTo>
                <a:lnTo>
                  <a:pt x="278608" y="128272"/>
                </a:lnTo>
                <a:lnTo>
                  <a:pt x="288651" y="128430"/>
                </a:lnTo>
                <a:lnTo>
                  <a:pt x="293552" y="126884"/>
                </a:lnTo>
                <a:lnTo>
                  <a:pt x="298406" y="124266"/>
                </a:lnTo>
                <a:lnTo>
                  <a:pt x="303230" y="120934"/>
                </a:lnTo>
                <a:lnTo>
                  <a:pt x="308034" y="117918"/>
                </a:lnTo>
                <a:lnTo>
                  <a:pt x="312823" y="115114"/>
                </a:lnTo>
                <a:lnTo>
                  <a:pt x="317604" y="112451"/>
                </a:lnTo>
                <a:lnTo>
                  <a:pt x="325033" y="109492"/>
                </a:lnTo>
                <a:lnTo>
                  <a:pt x="334309" y="1071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70"/>
          <p:cNvSpPr/>
          <p:nvPr/>
        </p:nvSpPr>
        <p:spPr>
          <a:xfrm>
            <a:off x="1721643" y="4529137"/>
            <a:ext cx="192883" cy="14281"/>
          </a:xfrm>
          <a:custGeom>
            <a:avLst/>
            <a:gdLst/>
            <a:ahLst/>
            <a:cxnLst/>
            <a:rect l="0" t="0" r="0" b="0"/>
            <a:pathLst>
              <a:path w="192883" h="14281">
                <a:moveTo>
                  <a:pt x="0" y="0"/>
                </a:moveTo>
                <a:lnTo>
                  <a:pt x="16094" y="0"/>
                </a:lnTo>
                <a:lnTo>
                  <a:pt x="19461" y="794"/>
                </a:lnTo>
                <a:lnTo>
                  <a:pt x="23293" y="2117"/>
                </a:lnTo>
                <a:lnTo>
                  <a:pt x="27435" y="3792"/>
                </a:lnTo>
                <a:lnTo>
                  <a:pt x="31784" y="4910"/>
                </a:lnTo>
                <a:lnTo>
                  <a:pt x="36271" y="5654"/>
                </a:lnTo>
                <a:lnTo>
                  <a:pt x="40849" y="6151"/>
                </a:lnTo>
                <a:lnTo>
                  <a:pt x="46283" y="6482"/>
                </a:lnTo>
                <a:lnTo>
                  <a:pt x="58670" y="6850"/>
                </a:lnTo>
                <a:lnTo>
                  <a:pt x="75240" y="7057"/>
                </a:lnTo>
                <a:lnTo>
                  <a:pt x="81116" y="7879"/>
                </a:lnTo>
                <a:lnTo>
                  <a:pt x="87415" y="9222"/>
                </a:lnTo>
                <a:lnTo>
                  <a:pt x="93995" y="10911"/>
                </a:lnTo>
                <a:lnTo>
                  <a:pt x="99970" y="12036"/>
                </a:lnTo>
                <a:lnTo>
                  <a:pt x="105541" y="12787"/>
                </a:lnTo>
                <a:lnTo>
                  <a:pt x="110842" y="13287"/>
                </a:lnTo>
                <a:lnTo>
                  <a:pt x="115963" y="13620"/>
                </a:lnTo>
                <a:lnTo>
                  <a:pt x="120965" y="13843"/>
                </a:lnTo>
                <a:lnTo>
                  <a:pt x="131550" y="14090"/>
                </a:lnTo>
                <a:lnTo>
                  <a:pt x="169760" y="14280"/>
                </a:lnTo>
                <a:lnTo>
                  <a:pt x="172704" y="13489"/>
                </a:lnTo>
                <a:lnTo>
                  <a:pt x="174668" y="12167"/>
                </a:lnTo>
                <a:lnTo>
                  <a:pt x="175976" y="10493"/>
                </a:lnTo>
                <a:lnTo>
                  <a:pt x="177643" y="9377"/>
                </a:lnTo>
                <a:lnTo>
                  <a:pt x="179547" y="8632"/>
                </a:lnTo>
                <a:lnTo>
                  <a:pt x="181611" y="8136"/>
                </a:lnTo>
                <a:lnTo>
                  <a:pt x="183780" y="7806"/>
                </a:lnTo>
                <a:lnTo>
                  <a:pt x="186020" y="7585"/>
                </a:lnTo>
                <a:lnTo>
                  <a:pt x="192882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71"/>
          <p:cNvSpPr/>
          <p:nvPr/>
        </p:nvSpPr>
        <p:spPr>
          <a:xfrm>
            <a:off x="1778793" y="4564856"/>
            <a:ext cx="178595" cy="57151"/>
          </a:xfrm>
          <a:custGeom>
            <a:avLst/>
            <a:gdLst/>
            <a:ahLst/>
            <a:cxnLst/>
            <a:rect l="0" t="0" r="0" b="0"/>
            <a:pathLst>
              <a:path w="178595" h="57151">
                <a:moveTo>
                  <a:pt x="0" y="0"/>
                </a:moveTo>
                <a:lnTo>
                  <a:pt x="3793" y="0"/>
                </a:lnTo>
                <a:lnTo>
                  <a:pt x="4910" y="794"/>
                </a:lnTo>
                <a:lnTo>
                  <a:pt x="5655" y="2117"/>
                </a:lnTo>
                <a:lnTo>
                  <a:pt x="6151" y="3792"/>
                </a:lnTo>
                <a:lnTo>
                  <a:pt x="7276" y="5703"/>
                </a:lnTo>
                <a:lnTo>
                  <a:pt x="8819" y="7771"/>
                </a:lnTo>
                <a:lnTo>
                  <a:pt x="10642" y="9943"/>
                </a:lnTo>
                <a:lnTo>
                  <a:pt x="13445" y="11391"/>
                </a:lnTo>
                <a:lnTo>
                  <a:pt x="16901" y="12356"/>
                </a:lnTo>
                <a:lnTo>
                  <a:pt x="20792" y="13000"/>
                </a:lnTo>
                <a:lnTo>
                  <a:pt x="24974" y="14223"/>
                </a:lnTo>
                <a:lnTo>
                  <a:pt x="29349" y="15832"/>
                </a:lnTo>
                <a:lnTo>
                  <a:pt x="33854" y="17698"/>
                </a:lnTo>
                <a:lnTo>
                  <a:pt x="39238" y="19736"/>
                </a:lnTo>
                <a:lnTo>
                  <a:pt x="51571" y="24117"/>
                </a:lnTo>
                <a:lnTo>
                  <a:pt x="57399" y="25603"/>
                </a:lnTo>
                <a:lnTo>
                  <a:pt x="62873" y="26594"/>
                </a:lnTo>
                <a:lnTo>
                  <a:pt x="68109" y="27254"/>
                </a:lnTo>
                <a:lnTo>
                  <a:pt x="73187" y="28488"/>
                </a:lnTo>
                <a:lnTo>
                  <a:pt x="78160" y="30105"/>
                </a:lnTo>
                <a:lnTo>
                  <a:pt x="83063" y="31976"/>
                </a:lnTo>
                <a:lnTo>
                  <a:pt x="94861" y="36172"/>
                </a:lnTo>
                <a:lnTo>
                  <a:pt x="101341" y="38402"/>
                </a:lnTo>
                <a:lnTo>
                  <a:pt x="107248" y="39889"/>
                </a:lnTo>
                <a:lnTo>
                  <a:pt x="112774" y="40880"/>
                </a:lnTo>
                <a:lnTo>
                  <a:pt x="118045" y="41541"/>
                </a:lnTo>
                <a:lnTo>
                  <a:pt x="123941" y="42775"/>
                </a:lnTo>
                <a:lnTo>
                  <a:pt x="130252" y="44392"/>
                </a:lnTo>
                <a:lnTo>
                  <a:pt x="136841" y="46263"/>
                </a:lnTo>
                <a:lnTo>
                  <a:pt x="142821" y="47511"/>
                </a:lnTo>
                <a:lnTo>
                  <a:pt x="148395" y="48343"/>
                </a:lnTo>
                <a:lnTo>
                  <a:pt x="153699" y="48897"/>
                </a:lnTo>
                <a:lnTo>
                  <a:pt x="158029" y="49267"/>
                </a:lnTo>
                <a:lnTo>
                  <a:pt x="161709" y="49513"/>
                </a:lnTo>
                <a:lnTo>
                  <a:pt x="164956" y="49677"/>
                </a:lnTo>
                <a:lnTo>
                  <a:pt x="167915" y="50581"/>
                </a:lnTo>
                <a:lnTo>
                  <a:pt x="170681" y="51977"/>
                </a:lnTo>
                <a:lnTo>
                  <a:pt x="178594" y="571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72"/>
          <p:cNvSpPr/>
          <p:nvPr/>
        </p:nvSpPr>
        <p:spPr>
          <a:xfrm>
            <a:off x="2050550" y="4464843"/>
            <a:ext cx="28282" cy="200026"/>
          </a:xfrm>
          <a:custGeom>
            <a:avLst/>
            <a:gdLst/>
            <a:ahLst/>
            <a:cxnLst/>
            <a:rect l="0" t="0" r="0" b="0"/>
            <a:pathLst>
              <a:path w="28282" h="200026">
                <a:moveTo>
                  <a:pt x="6850" y="0"/>
                </a:moveTo>
                <a:lnTo>
                  <a:pt x="699" y="0"/>
                </a:lnTo>
                <a:lnTo>
                  <a:pt x="368" y="794"/>
                </a:lnTo>
                <a:lnTo>
                  <a:pt x="0" y="3793"/>
                </a:lnTo>
                <a:lnTo>
                  <a:pt x="696" y="6498"/>
                </a:lnTo>
                <a:lnTo>
                  <a:pt x="1953" y="9888"/>
                </a:lnTo>
                <a:lnTo>
                  <a:pt x="3585" y="13736"/>
                </a:lnTo>
                <a:lnTo>
                  <a:pt x="7515" y="22245"/>
                </a:lnTo>
                <a:lnTo>
                  <a:pt x="9675" y="26736"/>
                </a:lnTo>
                <a:lnTo>
                  <a:pt x="11114" y="32112"/>
                </a:lnTo>
                <a:lnTo>
                  <a:pt x="12074" y="38077"/>
                </a:lnTo>
                <a:lnTo>
                  <a:pt x="12713" y="44435"/>
                </a:lnTo>
                <a:lnTo>
                  <a:pt x="13140" y="50261"/>
                </a:lnTo>
                <a:lnTo>
                  <a:pt x="13424" y="55733"/>
                </a:lnTo>
                <a:lnTo>
                  <a:pt x="13614" y="60967"/>
                </a:lnTo>
                <a:lnTo>
                  <a:pt x="14534" y="67633"/>
                </a:lnTo>
                <a:lnTo>
                  <a:pt x="15941" y="75251"/>
                </a:lnTo>
                <a:lnTo>
                  <a:pt x="17673" y="83505"/>
                </a:lnTo>
                <a:lnTo>
                  <a:pt x="18828" y="90595"/>
                </a:lnTo>
                <a:lnTo>
                  <a:pt x="19598" y="96909"/>
                </a:lnTo>
                <a:lnTo>
                  <a:pt x="20111" y="102706"/>
                </a:lnTo>
                <a:lnTo>
                  <a:pt x="20453" y="108953"/>
                </a:lnTo>
                <a:lnTo>
                  <a:pt x="20833" y="122242"/>
                </a:lnTo>
                <a:lnTo>
                  <a:pt x="21129" y="175815"/>
                </a:lnTo>
                <a:lnTo>
                  <a:pt x="21135" y="190383"/>
                </a:lnTo>
                <a:lnTo>
                  <a:pt x="21929" y="193597"/>
                </a:lnTo>
                <a:lnTo>
                  <a:pt x="23253" y="195739"/>
                </a:lnTo>
                <a:lnTo>
                  <a:pt x="28281" y="200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9" name="Group 78"/>
          <p:cNvGrpSpPr/>
          <p:nvPr/>
        </p:nvGrpSpPr>
        <p:grpSpPr>
          <a:xfrm>
            <a:off x="2216364" y="542925"/>
            <a:ext cx="3873145" cy="3357221"/>
            <a:chOff x="2216364" y="542925"/>
            <a:chExt cx="3873145" cy="3357221"/>
          </a:xfrm>
        </p:grpSpPr>
        <p:sp>
          <p:nvSpPr>
            <p:cNvPr id="75" name="SMARTPenAnnotation73"/>
            <p:cNvSpPr/>
            <p:nvPr/>
          </p:nvSpPr>
          <p:spPr>
            <a:xfrm>
              <a:off x="5529270" y="628952"/>
              <a:ext cx="157156" cy="242541"/>
            </a:xfrm>
            <a:custGeom>
              <a:avLst/>
              <a:gdLst/>
              <a:ahLst/>
              <a:cxnLst/>
              <a:rect l="0" t="0" r="0" b="0"/>
              <a:pathLst>
                <a:path w="157156" h="242541">
                  <a:moveTo>
                    <a:pt x="157155" y="13985"/>
                  </a:moveTo>
                  <a:lnTo>
                    <a:pt x="119107" y="13985"/>
                  </a:lnTo>
                  <a:lnTo>
                    <a:pt x="115915" y="14779"/>
                  </a:lnTo>
                  <a:lnTo>
                    <a:pt x="112199" y="16102"/>
                  </a:lnTo>
                  <a:lnTo>
                    <a:pt x="108134" y="17777"/>
                  </a:lnTo>
                  <a:lnTo>
                    <a:pt x="103837" y="18895"/>
                  </a:lnTo>
                  <a:lnTo>
                    <a:pt x="99384" y="19639"/>
                  </a:lnTo>
                  <a:lnTo>
                    <a:pt x="94828" y="20136"/>
                  </a:lnTo>
                  <a:lnTo>
                    <a:pt x="90204" y="20467"/>
                  </a:lnTo>
                  <a:lnTo>
                    <a:pt x="85533" y="20687"/>
                  </a:lnTo>
                  <a:lnTo>
                    <a:pt x="80832" y="20835"/>
                  </a:lnTo>
                  <a:lnTo>
                    <a:pt x="76111" y="20139"/>
                  </a:lnTo>
                  <a:lnTo>
                    <a:pt x="71375" y="18881"/>
                  </a:lnTo>
                  <a:lnTo>
                    <a:pt x="66631" y="17249"/>
                  </a:lnTo>
                  <a:lnTo>
                    <a:pt x="62674" y="16161"/>
                  </a:lnTo>
                  <a:lnTo>
                    <a:pt x="59243" y="15436"/>
                  </a:lnTo>
                  <a:lnTo>
                    <a:pt x="56161" y="14952"/>
                  </a:lnTo>
                  <a:lnTo>
                    <a:pt x="53313" y="14630"/>
                  </a:lnTo>
                  <a:lnTo>
                    <a:pt x="50621" y="14415"/>
                  </a:lnTo>
                  <a:lnTo>
                    <a:pt x="48032" y="14272"/>
                  </a:lnTo>
                  <a:lnTo>
                    <a:pt x="44718" y="13382"/>
                  </a:lnTo>
                  <a:lnTo>
                    <a:pt x="40922" y="11996"/>
                  </a:lnTo>
                  <a:lnTo>
                    <a:pt x="36804" y="10278"/>
                  </a:lnTo>
                  <a:lnTo>
                    <a:pt x="33265" y="9132"/>
                  </a:lnTo>
                  <a:lnTo>
                    <a:pt x="30111" y="8369"/>
                  </a:lnTo>
                  <a:lnTo>
                    <a:pt x="27215" y="7859"/>
                  </a:lnTo>
                  <a:lnTo>
                    <a:pt x="24491" y="7520"/>
                  </a:lnTo>
                  <a:lnTo>
                    <a:pt x="21881" y="7294"/>
                  </a:lnTo>
                  <a:lnTo>
                    <a:pt x="19347" y="7143"/>
                  </a:lnTo>
                  <a:lnTo>
                    <a:pt x="17658" y="6249"/>
                  </a:lnTo>
                  <a:lnTo>
                    <a:pt x="16532" y="4859"/>
                  </a:lnTo>
                  <a:lnTo>
                    <a:pt x="14411" y="0"/>
                  </a:lnTo>
                  <a:lnTo>
                    <a:pt x="14287" y="6991"/>
                  </a:lnTo>
                  <a:lnTo>
                    <a:pt x="14280" y="41599"/>
                  </a:lnTo>
                  <a:lnTo>
                    <a:pt x="13486" y="45094"/>
                  </a:lnTo>
                  <a:lnTo>
                    <a:pt x="10487" y="51095"/>
                  </a:lnTo>
                  <a:lnTo>
                    <a:pt x="8625" y="58524"/>
                  </a:lnTo>
                  <a:lnTo>
                    <a:pt x="8129" y="62728"/>
                  </a:lnTo>
                  <a:lnTo>
                    <a:pt x="7577" y="69515"/>
                  </a:lnTo>
                  <a:lnTo>
                    <a:pt x="7332" y="75178"/>
                  </a:lnTo>
                  <a:lnTo>
                    <a:pt x="7223" y="80340"/>
                  </a:lnTo>
                  <a:lnTo>
                    <a:pt x="7144" y="101070"/>
                  </a:lnTo>
                  <a:lnTo>
                    <a:pt x="6347" y="103792"/>
                  </a:lnTo>
                  <a:lnTo>
                    <a:pt x="2228" y="110621"/>
                  </a:lnTo>
                  <a:lnTo>
                    <a:pt x="986" y="112497"/>
                  </a:lnTo>
                  <a:lnTo>
                    <a:pt x="434" y="115447"/>
                  </a:lnTo>
                  <a:lnTo>
                    <a:pt x="0" y="121043"/>
                  </a:lnTo>
                  <a:lnTo>
                    <a:pt x="4903" y="121122"/>
                  </a:lnTo>
                  <a:lnTo>
                    <a:pt x="6144" y="121133"/>
                  </a:lnTo>
                  <a:lnTo>
                    <a:pt x="6474" y="120342"/>
                  </a:lnTo>
                  <a:lnTo>
                    <a:pt x="6842" y="117346"/>
                  </a:lnTo>
                  <a:lnTo>
                    <a:pt x="8527" y="116230"/>
                  </a:lnTo>
                  <a:lnTo>
                    <a:pt x="11239" y="115486"/>
                  </a:lnTo>
                  <a:lnTo>
                    <a:pt x="14634" y="114990"/>
                  </a:lnTo>
                  <a:lnTo>
                    <a:pt x="18485" y="113865"/>
                  </a:lnTo>
                  <a:lnTo>
                    <a:pt x="22639" y="112322"/>
                  </a:lnTo>
                  <a:lnTo>
                    <a:pt x="26997" y="110499"/>
                  </a:lnTo>
                  <a:lnTo>
                    <a:pt x="31489" y="109284"/>
                  </a:lnTo>
                  <a:lnTo>
                    <a:pt x="36071" y="108474"/>
                  </a:lnTo>
                  <a:lnTo>
                    <a:pt x="40714" y="107934"/>
                  </a:lnTo>
                  <a:lnTo>
                    <a:pt x="46190" y="106780"/>
                  </a:lnTo>
                  <a:lnTo>
                    <a:pt x="52222" y="105217"/>
                  </a:lnTo>
                  <a:lnTo>
                    <a:pt x="58624" y="103381"/>
                  </a:lnTo>
                  <a:lnTo>
                    <a:pt x="64480" y="102158"/>
                  </a:lnTo>
                  <a:lnTo>
                    <a:pt x="69972" y="101342"/>
                  </a:lnTo>
                  <a:lnTo>
                    <a:pt x="75220" y="100798"/>
                  </a:lnTo>
                  <a:lnTo>
                    <a:pt x="80307" y="100435"/>
                  </a:lnTo>
                  <a:lnTo>
                    <a:pt x="85285" y="100193"/>
                  </a:lnTo>
                  <a:lnTo>
                    <a:pt x="90192" y="100032"/>
                  </a:lnTo>
                  <a:lnTo>
                    <a:pt x="95050" y="100719"/>
                  </a:lnTo>
                  <a:lnTo>
                    <a:pt x="99877" y="101970"/>
                  </a:lnTo>
                  <a:lnTo>
                    <a:pt x="104682" y="103598"/>
                  </a:lnTo>
                  <a:lnTo>
                    <a:pt x="109473" y="104683"/>
                  </a:lnTo>
                  <a:lnTo>
                    <a:pt x="114254" y="105407"/>
                  </a:lnTo>
                  <a:lnTo>
                    <a:pt x="119029" y="105889"/>
                  </a:lnTo>
                  <a:lnTo>
                    <a:pt x="123800" y="107004"/>
                  </a:lnTo>
                  <a:lnTo>
                    <a:pt x="128568" y="108542"/>
                  </a:lnTo>
                  <a:lnTo>
                    <a:pt x="133335" y="110360"/>
                  </a:lnTo>
                  <a:lnTo>
                    <a:pt x="137306" y="113160"/>
                  </a:lnTo>
                  <a:lnTo>
                    <a:pt x="140747" y="116614"/>
                  </a:lnTo>
                  <a:lnTo>
                    <a:pt x="143835" y="120505"/>
                  </a:lnTo>
                  <a:lnTo>
                    <a:pt x="145894" y="124686"/>
                  </a:lnTo>
                  <a:lnTo>
                    <a:pt x="147266" y="129060"/>
                  </a:lnTo>
                  <a:lnTo>
                    <a:pt x="148181" y="133564"/>
                  </a:lnTo>
                  <a:lnTo>
                    <a:pt x="148791" y="138155"/>
                  </a:lnTo>
                  <a:lnTo>
                    <a:pt x="149198" y="142802"/>
                  </a:lnTo>
                  <a:lnTo>
                    <a:pt x="149469" y="147488"/>
                  </a:lnTo>
                  <a:lnTo>
                    <a:pt x="149770" y="156928"/>
                  </a:lnTo>
                  <a:lnTo>
                    <a:pt x="149850" y="161668"/>
                  </a:lnTo>
                  <a:lnTo>
                    <a:pt x="149110" y="166415"/>
                  </a:lnTo>
                  <a:lnTo>
                    <a:pt x="147823" y="171168"/>
                  </a:lnTo>
                  <a:lnTo>
                    <a:pt x="146171" y="175923"/>
                  </a:lnTo>
                  <a:lnTo>
                    <a:pt x="143482" y="180681"/>
                  </a:lnTo>
                  <a:lnTo>
                    <a:pt x="140102" y="185441"/>
                  </a:lnTo>
                  <a:lnTo>
                    <a:pt x="136261" y="190201"/>
                  </a:lnTo>
                  <a:lnTo>
                    <a:pt x="132113" y="194963"/>
                  </a:lnTo>
                  <a:lnTo>
                    <a:pt x="127760" y="199724"/>
                  </a:lnTo>
                  <a:lnTo>
                    <a:pt x="123271" y="204486"/>
                  </a:lnTo>
                  <a:lnTo>
                    <a:pt x="118691" y="208455"/>
                  </a:lnTo>
                  <a:lnTo>
                    <a:pt x="114049" y="211894"/>
                  </a:lnTo>
                  <a:lnTo>
                    <a:pt x="109367" y="214980"/>
                  </a:lnTo>
                  <a:lnTo>
                    <a:pt x="104659" y="218626"/>
                  </a:lnTo>
                  <a:lnTo>
                    <a:pt x="99932" y="222643"/>
                  </a:lnTo>
                  <a:lnTo>
                    <a:pt x="91241" y="230547"/>
                  </a:lnTo>
                  <a:lnTo>
                    <a:pt x="84733" y="236706"/>
                  </a:lnTo>
                  <a:lnTo>
                    <a:pt x="81092" y="238665"/>
                  </a:lnTo>
                  <a:lnTo>
                    <a:pt x="77078" y="239972"/>
                  </a:lnTo>
                  <a:lnTo>
                    <a:pt x="72814" y="240843"/>
                  </a:lnTo>
                  <a:lnTo>
                    <a:pt x="68384" y="241424"/>
                  </a:lnTo>
                  <a:lnTo>
                    <a:pt x="63843" y="241811"/>
                  </a:lnTo>
                  <a:lnTo>
                    <a:pt x="55358" y="242241"/>
                  </a:lnTo>
                  <a:lnTo>
                    <a:pt x="48941" y="242432"/>
                  </a:lnTo>
                  <a:lnTo>
                    <a:pt x="40865" y="242540"/>
                  </a:lnTo>
                  <a:lnTo>
                    <a:pt x="38354" y="241761"/>
                  </a:lnTo>
                  <a:lnTo>
                    <a:pt x="33446" y="238779"/>
                  </a:lnTo>
                  <a:lnTo>
                    <a:pt x="28619" y="234808"/>
                  </a:lnTo>
                  <a:lnTo>
                    <a:pt x="22845" y="229584"/>
                  </a:lnTo>
                  <a:lnTo>
                    <a:pt x="14280" y="22115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PenAnnotation74"/>
            <p:cNvSpPr/>
            <p:nvPr/>
          </p:nvSpPr>
          <p:spPr>
            <a:xfrm>
              <a:off x="5736431" y="643233"/>
              <a:ext cx="141425" cy="228305"/>
            </a:xfrm>
            <a:custGeom>
              <a:avLst/>
              <a:gdLst/>
              <a:ahLst/>
              <a:cxnLst/>
              <a:rect l="0" t="0" r="0" b="0"/>
              <a:pathLst>
                <a:path w="141425" h="228305">
                  <a:moveTo>
                    <a:pt x="0" y="13992"/>
                  </a:moveTo>
                  <a:lnTo>
                    <a:pt x="3792" y="10199"/>
                  </a:lnTo>
                  <a:lnTo>
                    <a:pt x="5703" y="9082"/>
                  </a:lnTo>
                  <a:lnTo>
                    <a:pt x="9943" y="7841"/>
                  </a:lnTo>
                  <a:lnTo>
                    <a:pt x="12185" y="7510"/>
                  </a:lnTo>
                  <a:lnTo>
                    <a:pt x="14473" y="7289"/>
                  </a:lnTo>
                  <a:lnTo>
                    <a:pt x="16793" y="7142"/>
                  </a:lnTo>
                  <a:lnTo>
                    <a:pt x="23603" y="6979"/>
                  </a:lnTo>
                  <a:lnTo>
                    <a:pt x="27641" y="6935"/>
                  </a:lnTo>
                  <a:lnTo>
                    <a:pt x="31921" y="6112"/>
                  </a:lnTo>
                  <a:lnTo>
                    <a:pt x="36362" y="4770"/>
                  </a:lnTo>
                  <a:lnTo>
                    <a:pt x="40910" y="3081"/>
                  </a:lnTo>
                  <a:lnTo>
                    <a:pt x="46323" y="1956"/>
                  </a:lnTo>
                  <a:lnTo>
                    <a:pt x="52314" y="1205"/>
                  </a:lnTo>
                  <a:lnTo>
                    <a:pt x="58688" y="705"/>
                  </a:lnTo>
                  <a:lnTo>
                    <a:pt x="64525" y="371"/>
                  </a:lnTo>
                  <a:lnTo>
                    <a:pt x="75245" y="0"/>
                  </a:lnTo>
                  <a:lnTo>
                    <a:pt x="80325" y="695"/>
                  </a:lnTo>
                  <a:lnTo>
                    <a:pt x="85300" y="1952"/>
                  </a:lnTo>
                  <a:lnTo>
                    <a:pt x="90204" y="3584"/>
                  </a:lnTo>
                  <a:lnTo>
                    <a:pt x="94267" y="4672"/>
                  </a:lnTo>
                  <a:lnTo>
                    <a:pt x="97770" y="5397"/>
                  </a:lnTo>
                  <a:lnTo>
                    <a:pt x="100899" y="5881"/>
                  </a:lnTo>
                  <a:lnTo>
                    <a:pt x="103778" y="6997"/>
                  </a:lnTo>
                  <a:lnTo>
                    <a:pt x="106492" y="8535"/>
                  </a:lnTo>
                  <a:lnTo>
                    <a:pt x="109095" y="10354"/>
                  </a:lnTo>
                  <a:lnTo>
                    <a:pt x="110829" y="12360"/>
                  </a:lnTo>
                  <a:lnTo>
                    <a:pt x="111986" y="14491"/>
                  </a:lnTo>
                  <a:lnTo>
                    <a:pt x="112758" y="16706"/>
                  </a:lnTo>
                  <a:lnTo>
                    <a:pt x="112478" y="19770"/>
                  </a:lnTo>
                  <a:lnTo>
                    <a:pt x="111498" y="23400"/>
                  </a:lnTo>
                  <a:lnTo>
                    <a:pt x="110050" y="27408"/>
                  </a:lnTo>
                  <a:lnTo>
                    <a:pt x="106326" y="33977"/>
                  </a:lnTo>
                  <a:lnTo>
                    <a:pt x="104221" y="36840"/>
                  </a:lnTo>
                  <a:lnTo>
                    <a:pt x="101231" y="40337"/>
                  </a:lnTo>
                  <a:lnTo>
                    <a:pt x="97650" y="44255"/>
                  </a:lnTo>
                  <a:lnTo>
                    <a:pt x="89437" y="52842"/>
                  </a:lnTo>
                  <a:lnTo>
                    <a:pt x="80496" y="61950"/>
                  </a:lnTo>
                  <a:lnTo>
                    <a:pt x="75889" y="65808"/>
                  </a:lnTo>
                  <a:lnTo>
                    <a:pt x="71230" y="69173"/>
                  </a:lnTo>
                  <a:lnTo>
                    <a:pt x="66536" y="72210"/>
                  </a:lnTo>
                  <a:lnTo>
                    <a:pt x="62614" y="75823"/>
                  </a:lnTo>
                  <a:lnTo>
                    <a:pt x="59205" y="79819"/>
                  </a:lnTo>
                  <a:lnTo>
                    <a:pt x="56139" y="84070"/>
                  </a:lnTo>
                  <a:lnTo>
                    <a:pt x="52507" y="87698"/>
                  </a:lnTo>
                  <a:lnTo>
                    <a:pt x="48498" y="90910"/>
                  </a:lnTo>
                  <a:lnTo>
                    <a:pt x="44238" y="93846"/>
                  </a:lnTo>
                  <a:lnTo>
                    <a:pt x="40605" y="96596"/>
                  </a:lnTo>
                  <a:lnTo>
                    <a:pt x="37389" y="99224"/>
                  </a:lnTo>
                  <a:lnTo>
                    <a:pt x="34450" y="101769"/>
                  </a:lnTo>
                  <a:lnTo>
                    <a:pt x="32492" y="104260"/>
                  </a:lnTo>
                  <a:lnTo>
                    <a:pt x="30316" y="109144"/>
                  </a:lnTo>
                  <a:lnTo>
                    <a:pt x="28942" y="110764"/>
                  </a:lnTo>
                  <a:lnTo>
                    <a:pt x="27232" y="111844"/>
                  </a:lnTo>
                  <a:lnTo>
                    <a:pt x="25298" y="112564"/>
                  </a:lnTo>
                  <a:lnTo>
                    <a:pt x="24803" y="113044"/>
                  </a:lnTo>
                  <a:lnTo>
                    <a:pt x="25267" y="113364"/>
                  </a:lnTo>
                  <a:lnTo>
                    <a:pt x="26369" y="113577"/>
                  </a:lnTo>
                  <a:lnTo>
                    <a:pt x="29712" y="115931"/>
                  </a:lnTo>
                  <a:lnTo>
                    <a:pt x="31714" y="117670"/>
                  </a:lnTo>
                  <a:lnTo>
                    <a:pt x="33842" y="118829"/>
                  </a:lnTo>
                  <a:lnTo>
                    <a:pt x="36055" y="119602"/>
                  </a:lnTo>
                  <a:lnTo>
                    <a:pt x="38324" y="120117"/>
                  </a:lnTo>
                  <a:lnTo>
                    <a:pt x="41425" y="120461"/>
                  </a:lnTo>
                  <a:lnTo>
                    <a:pt x="45079" y="120690"/>
                  </a:lnTo>
                  <a:lnTo>
                    <a:pt x="53372" y="120944"/>
                  </a:lnTo>
                  <a:lnTo>
                    <a:pt x="85958" y="121130"/>
                  </a:lnTo>
                  <a:lnTo>
                    <a:pt x="96677" y="121140"/>
                  </a:lnTo>
                  <a:lnTo>
                    <a:pt x="101757" y="121936"/>
                  </a:lnTo>
                  <a:lnTo>
                    <a:pt x="106732" y="123261"/>
                  </a:lnTo>
                  <a:lnTo>
                    <a:pt x="111636" y="124938"/>
                  </a:lnTo>
                  <a:lnTo>
                    <a:pt x="115699" y="126849"/>
                  </a:lnTo>
                  <a:lnTo>
                    <a:pt x="119201" y="128918"/>
                  </a:lnTo>
                  <a:lnTo>
                    <a:pt x="122330" y="131090"/>
                  </a:lnTo>
                  <a:lnTo>
                    <a:pt x="125210" y="133332"/>
                  </a:lnTo>
                  <a:lnTo>
                    <a:pt x="127923" y="135621"/>
                  </a:lnTo>
                  <a:lnTo>
                    <a:pt x="130526" y="137940"/>
                  </a:lnTo>
                  <a:lnTo>
                    <a:pt x="133055" y="141074"/>
                  </a:lnTo>
                  <a:lnTo>
                    <a:pt x="135535" y="144751"/>
                  </a:lnTo>
                  <a:lnTo>
                    <a:pt x="137981" y="148789"/>
                  </a:lnTo>
                  <a:lnTo>
                    <a:pt x="140700" y="155393"/>
                  </a:lnTo>
                  <a:lnTo>
                    <a:pt x="141424" y="158266"/>
                  </a:lnTo>
                  <a:lnTo>
                    <a:pt x="141114" y="160974"/>
                  </a:lnTo>
                  <a:lnTo>
                    <a:pt x="140114" y="163574"/>
                  </a:lnTo>
                  <a:lnTo>
                    <a:pt x="136091" y="169372"/>
                  </a:lnTo>
                  <a:lnTo>
                    <a:pt x="132796" y="173141"/>
                  </a:lnTo>
                  <a:lnTo>
                    <a:pt x="129012" y="177241"/>
                  </a:lnTo>
                  <a:lnTo>
                    <a:pt x="120574" y="186030"/>
                  </a:lnTo>
                  <a:lnTo>
                    <a:pt x="116101" y="190597"/>
                  </a:lnTo>
                  <a:lnTo>
                    <a:pt x="111532" y="194434"/>
                  </a:lnTo>
                  <a:lnTo>
                    <a:pt x="106898" y="197787"/>
                  </a:lnTo>
                  <a:lnTo>
                    <a:pt x="102222" y="200815"/>
                  </a:lnTo>
                  <a:lnTo>
                    <a:pt x="97516" y="203628"/>
                  </a:lnTo>
                  <a:lnTo>
                    <a:pt x="92792" y="206297"/>
                  </a:lnTo>
                  <a:lnTo>
                    <a:pt x="88055" y="208870"/>
                  </a:lnTo>
                  <a:lnTo>
                    <a:pt x="82516" y="211380"/>
                  </a:lnTo>
                  <a:lnTo>
                    <a:pt x="76442" y="213846"/>
                  </a:lnTo>
                  <a:lnTo>
                    <a:pt x="70011" y="216284"/>
                  </a:lnTo>
                  <a:lnTo>
                    <a:pt x="64930" y="218703"/>
                  </a:lnTo>
                  <a:lnTo>
                    <a:pt x="60749" y="221110"/>
                  </a:lnTo>
                  <a:lnTo>
                    <a:pt x="57168" y="223508"/>
                  </a:lnTo>
                  <a:lnTo>
                    <a:pt x="53193" y="225107"/>
                  </a:lnTo>
                  <a:lnTo>
                    <a:pt x="48956" y="226172"/>
                  </a:lnTo>
                  <a:lnTo>
                    <a:pt x="44544" y="226883"/>
                  </a:lnTo>
                  <a:lnTo>
                    <a:pt x="40808" y="227357"/>
                  </a:lnTo>
                  <a:lnTo>
                    <a:pt x="37524" y="227672"/>
                  </a:lnTo>
                  <a:lnTo>
                    <a:pt x="34541" y="227883"/>
                  </a:lnTo>
                  <a:lnTo>
                    <a:pt x="31759" y="228023"/>
                  </a:lnTo>
                  <a:lnTo>
                    <a:pt x="26550" y="228179"/>
                  </a:lnTo>
                  <a:lnTo>
                    <a:pt x="14287" y="22830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PenAnnotation75"/>
            <p:cNvSpPr/>
            <p:nvPr/>
          </p:nvSpPr>
          <p:spPr>
            <a:xfrm>
              <a:off x="5872162" y="542925"/>
              <a:ext cx="217347" cy="378491"/>
            </a:xfrm>
            <a:custGeom>
              <a:avLst/>
              <a:gdLst/>
              <a:ahLst/>
              <a:cxnLst/>
              <a:rect l="0" t="0" r="0" b="0"/>
              <a:pathLst>
                <a:path w="217347" h="378491">
                  <a:moveTo>
                    <a:pt x="0" y="0"/>
                  </a:moveTo>
                  <a:lnTo>
                    <a:pt x="6151" y="0"/>
                  </a:lnTo>
                  <a:lnTo>
                    <a:pt x="12651" y="4909"/>
                  </a:lnTo>
                  <a:lnTo>
                    <a:pt x="17000" y="6150"/>
                  </a:lnTo>
                  <a:lnTo>
                    <a:pt x="23695" y="8819"/>
                  </a:lnTo>
                  <a:lnTo>
                    <a:pt x="31962" y="12650"/>
                  </a:lnTo>
                  <a:lnTo>
                    <a:pt x="40929" y="16999"/>
                  </a:lnTo>
                  <a:lnTo>
                    <a:pt x="45542" y="20064"/>
                  </a:lnTo>
                  <a:lnTo>
                    <a:pt x="50205" y="23695"/>
                  </a:lnTo>
                  <a:lnTo>
                    <a:pt x="54901" y="27702"/>
                  </a:lnTo>
                  <a:lnTo>
                    <a:pt x="59620" y="31168"/>
                  </a:lnTo>
                  <a:lnTo>
                    <a:pt x="64353" y="34272"/>
                  </a:lnTo>
                  <a:lnTo>
                    <a:pt x="69096" y="37136"/>
                  </a:lnTo>
                  <a:lnTo>
                    <a:pt x="73845" y="40632"/>
                  </a:lnTo>
                  <a:lnTo>
                    <a:pt x="78599" y="44550"/>
                  </a:lnTo>
                  <a:lnTo>
                    <a:pt x="83355" y="48750"/>
                  </a:lnTo>
                  <a:lnTo>
                    <a:pt x="88908" y="53137"/>
                  </a:lnTo>
                  <a:lnTo>
                    <a:pt x="94991" y="57650"/>
                  </a:lnTo>
                  <a:lnTo>
                    <a:pt x="101428" y="62246"/>
                  </a:lnTo>
                  <a:lnTo>
                    <a:pt x="107306" y="66897"/>
                  </a:lnTo>
                  <a:lnTo>
                    <a:pt x="112812" y="71585"/>
                  </a:lnTo>
                  <a:lnTo>
                    <a:pt x="118071" y="76298"/>
                  </a:lnTo>
                  <a:lnTo>
                    <a:pt x="123958" y="81028"/>
                  </a:lnTo>
                  <a:lnTo>
                    <a:pt x="130263" y="85768"/>
                  </a:lnTo>
                  <a:lnTo>
                    <a:pt x="136848" y="90516"/>
                  </a:lnTo>
                  <a:lnTo>
                    <a:pt x="142826" y="95269"/>
                  </a:lnTo>
                  <a:lnTo>
                    <a:pt x="148399" y="100025"/>
                  </a:lnTo>
                  <a:lnTo>
                    <a:pt x="153701" y="104783"/>
                  </a:lnTo>
                  <a:lnTo>
                    <a:pt x="163826" y="114303"/>
                  </a:lnTo>
                  <a:lnTo>
                    <a:pt x="187054" y="137143"/>
                  </a:lnTo>
                  <a:lnTo>
                    <a:pt x="192171" y="143816"/>
                  </a:lnTo>
                  <a:lnTo>
                    <a:pt x="196377" y="150646"/>
                  </a:lnTo>
                  <a:lnTo>
                    <a:pt x="199974" y="157580"/>
                  </a:lnTo>
                  <a:lnTo>
                    <a:pt x="203166" y="164585"/>
                  </a:lnTo>
                  <a:lnTo>
                    <a:pt x="206088" y="171635"/>
                  </a:lnTo>
                  <a:lnTo>
                    <a:pt x="208830" y="178717"/>
                  </a:lnTo>
                  <a:lnTo>
                    <a:pt x="213992" y="192936"/>
                  </a:lnTo>
                  <a:lnTo>
                    <a:pt x="216481" y="200061"/>
                  </a:lnTo>
                  <a:lnTo>
                    <a:pt x="217346" y="207193"/>
                  </a:lnTo>
                  <a:lnTo>
                    <a:pt x="217128" y="214328"/>
                  </a:lnTo>
                  <a:lnTo>
                    <a:pt x="216190" y="221467"/>
                  </a:lnTo>
                  <a:lnTo>
                    <a:pt x="214770" y="228607"/>
                  </a:lnTo>
                  <a:lnTo>
                    <a:pt x="213030" y="235748"/>
                  </a:lnTo>
                  <a:lnTo>
                    <a:pt x="206789" y="259293"/>
                  </a:lnTo>
                  <a:lnTo>
                    <a:pt x="204534" y="268112"/>
                  </a:lnTo>
                  <a:lnTo>
                    <a:pt x="201444" y="275578"/>
                  </a:lnTo>
                  <a:lnTo>
                    <a:pt x="197796" y="282144"/>
                  </a:lnTo>
                  <a:lnTo>
                    <a:pt x="193777" y="288108"/>
                  </a:lnTo>
                  <a:lnTo>
                    <a:pt x="190303" y="294466"/>
                  </a:lnTo>
                  <a:lnTo>
                    <a:pt x="187194" y="301085"/>
                  </a:lnTo>
                  <a:lnTo>
                    <a:pt x="184327" y="307880"/>
                  </a:lnTo>
                  <a:lnTo>
                    <a:pt x="180828" y="314790"/>
                  </a:lnTo>
                  <a:lnTo>
                    <a:pt x="176909" y="321779"/>
                  </a:lnTo>
                  <a:lnTo>
                    <a:pt x="172708" y="328819"/>
                  </a:lnTo>
                  <a:lnTo>
                    <a:pt x="167526" y="335100"/>
                  </a:lnTo>
                  <a:lnTo>
                    <a:pt x="161691" y="340875"/>
                  </a:lnTo>
                  <a:lnTo>
                    <a:pt x="155418" y="346312"/>
                  </a:lnTo>
                  <a:lnTo>
                    <a:pt x="149650" y="350731"/>
                  </a:lnTo>
                  <a:lnTo>
                    <a:pt x="144217" y="354470"/>
                  </a:lnTo>
                  <a:lnTo>
                    <a:pt x="139007" y="357757"/>
                  </a:lnTo>
                  <a:lnTo>
                    <a:pt x="134740" y="360742"/>
                  </a:lnTo>
                  <a:lnTo>
                    <a:pt x="131102" y="363526"/>
                  </a:lnTo>
                  <a:lnTo>
                    <a:pt x="124942" y="368736"/>
                  </a:lnTo>
                  <a:lnTo>
                    <a:pt x="119559" y="373697"/>
                  </a:lnTo>
                  <a:lnTo>
                    <a:pt x="117013" y="375337"/>
                  </a:lnTo>
                  <a:lnTo>
                    <a:pt x="112066" y="377160"/>
                  </a:lnTo>
                  <a:lnTo>
                    <a:pt x="107222" y="377970"/>
                  </a:lnTo>
                  <a:lnTo>
                    <a:pt x="102423" y="378330"/>
                  </a:lnTo>
                  <a:lnTo>
                    <a:pt x="97644" y="378490"/>
                  </a:lnTo>
                  <a:lnTo>
                    <a:pt x="96053" y="377739"/>
                  </a:lnTo>
                  <a:lnTo>
                    <a:pt x="94991" y="376445"/>
                  </a:lnTo>
                  <a:lnTo>
                    <a:pt x="93288" y="372456"/>
                  </a:lnTo>
                  <a:lnTo>
                    <a:pt x="89201" y="367973"/>
                  </a:lnTo>
                  <a:lnTo>
                    <a:pt x="88042" y="365965"/>
                  </a:lnTo>
                  <a:lnTo>
                    <a:pt x="85725" y="3571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PenAnnotation76"/>
            <p:cNvSpPr/>
            <p:nvPr/>
          </p:nvSpPr>
          <p:spPr>
            <a:xfrm>
              <a:off x="2216364" y="3064678"/>
              <a:ext cx="783971" cy="835468"/>
            </a:xfrm>
            <a:custGeom>
              <a:avLst/>
              <a:gdLst/>
              <a:ahLst/>
              <a:cxnLst/>
              <a:rect l="0" t="0" r="0" b="0"/>
              <a:pathLst>
                <a:path w="783971" h="835468">
                  <a:moveTo>
                    <a:pt x="476829" y="21422"/>
                  </a:moveTo>
                  <a:lnTo>
                    <a:pt x="473037" y="17629"/>
                  </a:lnTo>
                  <a:lnTo>
                    <a:pt x="471126" y="16512"/>
                  </a:lnTo>
                  <a:lnTo>
                    <a:pt x="447169" y="6546"/>
                  </a:lnTo>
                  <a:lnTo>
                    <a:pt x="442769" y="4361"/>
                  </a:lnTo>
                  <a:lnTo>
                    <a:pt x="433645" y="1933"/>
                  </a:lnTo>
                  <a:lnTo>
                    <a:pt x="411061" y="374"/>
                  </a:lnTo>
                  <a:lnTo>
                    <a:pt x="388579" y="66"/>
                  </a:lnTo>
                  <a:lnTo>
                    <a:pt x="358845" y="0"/>
                  </a:lnTo>
                  <a:lnTo>
                    <a:pt x="340006" y="3786"/>
                  </a:lnTo>
                  <a:lnTo>
                    <a:pt x="319344" y="6142"/>
                  </a:lnTo>
                  <a:lnTo>
                    <a:pt x="313101" y="8060"/>
                  </a:lnTo>
                  <a:lnTo>
                    <a:pt x="289560" y="20429"/>
                  </a:lnTo>
                  <a:lnTo>
                    <a:pt x="269207" y="30388"/>
                  </a:lnTo>
                  <a:lnTo>
                    <a:pt x="262214" y="34543"/>
                  </a:lnTo>
                  <a:lnTo>
                    <a:pt x="250211" y="45509"/>
                  </a:lnTo>
                  <a:lnTo>
                    <a:pt x="244788" y="51768"/>
                  </a:lnTo>
                  <a:lnTo>
                    <a:pt x="221986" y="68160"/>
                  </a:lnTo>
                  <a:lnTo>
                    <a:pt x="198914" y="86864"/>
                  </a:lnTo>
                  <a:lnTo>
                    <a:pt x="180789" y="107487"/>
                  </a:lnTo>
                  <a:lnTo>
                    <a:pt x="157780" y="132471"/>
                  </a:lnTo>
                  <a:lnTo>
                    <a:pt x="144265" y="150681"/>
                  </a:lnTo>
                  <a:lnTo>
                    <a:pt x="132173" y="169358"/>
                  </a:lnTo>
                  <a:lnTo>
                    <a:pt x="118861" y="188242"/>
                  </a:lnTo>
                  <a:lnTo>
                    <a:pt x="105007" y="209335"/>
                  </a:lnTo>
                  <a:lnTo>
                    <a:pt x="91706" y="231145"/>
                  </a:lnTo>
                  <a:lnTo>
                    <a:pt x="68115" y="273133"/>
                  </a:lnTo>
                  <a:lnTo>
                    <a:pt x="55466" y="295218"/>
                  </a:lnTo>
                  <a:lnTo>
                    <a:pt x="44553" y="315617"/>
                  </a:lnTo>
                  <a:lnTo>
                    <a:pt x="36527" y="335267"/>
                  </a:lnTo>
                  <a:lnTo>
                    <a:pt x="29521" y="355377"/>
                  </a:lnTo>
                  <a:lnTo>
                    <a:pt x="21115" y="377544"/>
                  </a:lnTo>
                  <a:lnTo>
                    <a:pt x="14204" y="398509"/>
                  </a:lnTo>
                  <a:lnTo>
                    <a:pt x="8487" y="419203"/>
                  </a:lnTo>
                  <a:lnTo>
                    <a:pt x="3300" y="441630"/>
                  </a:lnTo>
                  <a:lnTo>
                    <a:pt x="465" y="462710"/>
                  </a:lnTo>
                  <a:lnTo>
                    <a:pt x="0" y="482662"/>
                  </a:lnTo>
                  <a:lnTo>
                    <a:pt x="3406" y="511745"/>
                  </a:lnTo>
                  <a:lnTo>
                    <a:pt x="4482" y="530914"/>
                  </a:lnTo>
                  <a:lnTo>
                    <a:pt x="7076" y="550017"/>
                  </a:lnTo>
                  <a:lnTo>
                    <a:pt x="10875" y="569090"/>
                  </a:lnTo>
                  <a:lnTo>
                    <a:pt x="15209" y="588151"/>
                  </a:lnTo>
                  <a:lnTo>
                    <a:pt x="21898" y="607206"/>
                  </a:lnTo>
                  <a:lnTo>
                    <a:pt x="29369" y="625464"/>
                  </a:lnTo>
                  <a:lnTo>
                    <a:pt x="38831" y="649924"/>
                  </a:lnTo>
                  <a:lnTo>
                    <a:pt x="46949" y="667733"/>
                  </a:lnTo>
                  <a:lnTo>
                    <a:pt x="60444" y="691817"/>
                  </a:lnTo>
                  <a:lnTo>
                    <a:pt x="78289" y="714034"/>
                  </a:lnTo>
                  <a:lnTo>
                    <a:pt x="104859" y="737965"/>
                  </a:lnTo>
                  <a:lnTo>
                    <a:pt x="128334" y="762683"/>
                  </a:lnTo>
                  <a:lnTo>
                    <a:pt x="148676" y="778159"/>
                  </a:lnTo>
                  <a:lnTo>
                    <a:pt x="171901" y="792798"/>
                  </a:lnTo>
                  <a:lnTo>
                    <a:pt x="188906" y="802406"/>
                  </a:lnTo>
                  <a:lnTo>
                    <a:pt x="211867" y="815946"/>
                  </a:lnTo>
                  <a:lnTo>
                    <a:pt x="226512" y="822483"/>
                  </a:lnTo>
                  <a:lnTo>
                    <a:pt x="243075" y="825917"/>
                  </a:lnTo>
                  <a:lnTo>
                    <a:pt x="261020" y="828238"/>
                  </a:lnTo>
                  <a:lnTo>
                    <a:pt x="279578" y="831915"/>
                  </a:lnTo>
                  <a:lnTo>
                    <a:pt x="298410" y="834078"/>
                  </a:lnTo>
                  <a:lnTo>
                    <a:pt x="318157" y="835040"/>
                  </a:lnTo>
                  <a:lnTo>
                    <a:pt x="340163" y="835467"/>
                  </a:lnTo>
                  <a:lnTo>
                    <a:pt x="361055" y="833541"/>
                  </a:lnTo>
                  <a:lnTo>
                    <a:pt x="380924" y="830832"/>
                  </a:lnTo>
                  <a:lnTo>
                    <a:pt x="400338" y="829628"/>
                  </a:lnTo>
                  <a:lnTo>
                    <a:pt x="419550" y="824860"/>
                  </a:lnTo>
                  <a:lnTo>
                    <a:pt x="439465" y="818243"/>
                  </a:lnTo>
                  <a:lnTo>
                    <a:pt x="461546" y="812656"/>
                  </a:lnTo>
                  <a:lnTo>
                    <a:pt x="482472" y="805410"/>
                  </a:lnTo>
                  <a:lnTo>
                    <a:pt x="502356" y="796105"/>
                  </a:lnTo>
                  <a:lnTo>
                    <a:pt x="521777" y="784032"/>
                  </a:lnTo>
                  <a:lnTo>
                    <a:pt x="540991" y="770728"/>
                  </a:lnTo>
                  <a:lnTo>
                    <a:pt x="559321" y="756878"/>
                  </a:lnTo>
                  <a:lnTo>
                    <a:pt x="583821" y="734899"/>
                  </a:lnTo>
                  <a:lnTo>
                    <a:pt x="601639" y="717671"/>
                  </a:lnTo>
                  <a:lnTo>
                    <a:pt x="618026" y="699430"/>
                  </a:lnTo>
                  <a:lnTo>
                    <a:pt x="634039" y="680740"/>
                  </a:lnTo>
                  <a:lnTo>
                    <a:pt x="651740" y="661850"/>
                  </a:lnTo>
                  <a:lnTo>
                    <a:pt x="665957" y="640754"/>
                  </a:lnTo>
                  <a:lnTo>
                    <a:pt x="678361" y="618149"/>
                  </a:lnTo>
                  <a:lnTo>
                    <a:pt x="691811" y="594874"/>
                  </a:lnTo>
                  <a:lnTo>
                    <a:pt x="705727" y="573416"/>
                  </a:lnTo>
                  <a:lnTo>
                    <a:pt x="719055" y="552502"/>
                  </a:lnTo>
                  <a:lnTo>
                    <a:pt x="730271" y="529978"/>
                  </a:lnTo>
                  <a:lnTo>
                    <a:pt x="740547" y="506738"/>
                  </a:lnTo>
                  <a:lnTo>
                    <a:pt x="750406" y="482387"/>
                  </a:lnTo>
                  <a:lnTo>
                    <a:pt x="760079" y="455689"/>
                  </a:lnTo>
                  <a:lnTo>
                    <a:pt x="767554" y="430065"/>
                  </a:lnTo>
                  <a:lnTo>
                    <a:pt x="773521" y="404653"/>
                  </a:lnTo>
                  <a:lnTo>
                    <a:pt x="778820" y="377484"/>
                  </a:lnTo>
                  <a:lnTo>
                    <a:pt x="781703" y="351651"/>
                  </a:lnTo>
                  <a:lnTo>
                    <a:pt x="782985" y="326146"/>
                  </a:lnTo>
                  <a:lnTo>
                    <a:pt x="783707" y="285806"/>
                  </a:lnTo>
                  <a:lnTo>
                    <a:pt x="783970" y="224150"/>
                  </a:lnTo>
                  <a:lnTo>
                    <a:pt x="779759" y="198042"/>
                  </a:lnTo>
                  <a:lnTo>
                    <a:pt x="771802" y="172151"/>
                  </a:lnTo>
                  <a:lnTo>
                    <a:pt x="760329" y="150060"/>
                  </a:lnTo>
                  <a:lnTo>
                    <a:pt x="745175" y="127542"/>
                  </a:lnTo>
                  <a:lnTo>
                    <a:pt x="727856" y="105893"/>
                  </a:lnTo>
                  <a:lnTo>
                    <a:pt x="709576" y="88333"/>
                  </a:lnTo>
                  <a:lnTo>
                    <a:pt x="686635" y="74708"/>
                  </a:lnTo>
                  <a:lnTo>
                    <a:pt x="673850" y="68852"/>
                  </a:lnTo>
                  <a:lnTo>
                    <a:pt x="660564" y="63360"/>
                  </a:lnTo>
                  <a:lnTo>
                    <a:pt x="646944" y="58112"/>
                  </a:lnTo>
                  <a:lnTo>
                    <a:pt x="633102" y="53026"/>
                  </a:lnTo>
                  <a:lnTo>
                    <a:pt x="619905" y="48841"/>
                  </a:lnTo>
                  <a:lnTo>
                    <a:pt x="607138" y="45257"/>
                  </a:lnTo>
                  <a:lnTo>
                    <a:pt x="583957" y="39953"/>
                  </a:lnTo>
                  <a:lnTo>
                    <a:pt x="574441" y="38538"/>
                  </a:lnTo>
                  <a:lnTo>
                    <a:pt x="548267" y="3570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13673039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Page </a:t>
            </a:r>
            <a:r>
              <a:rPr lang="en-US" dirty="0" smtClean="0"/>
              <a:t>184-189</a:t>
            </a:r>
            <a:r>
              <a:rPr lang="en-US" dirty="0"/>
              <a:t> </a:t>
            </a:r>
            <a:r>
              <a:rPr lang="en-US" dirty="0" smtClean="0"/>
              <a:t>#66</a:t>
            </a:r>
            <a:r>
              <a:rPr lang="en-US" dirty="0" smtClean="0"/>
              <a:t>, 67</a:t>
            </a:r>
            <a:endParaRPr lang="en-US" dirty="0"/>
          </a:p>
        </p:txBody>
      </p:sp>
      <p:pic>
        <p:nvPicPr>
          <p:cNvPr id="17411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516607"/>
            <a:ext cx="4038600" cy="3405685"/>
          </a:xfrm>
          <a:noFill/>
        </p:spPr>
      </p:pic>
      <p:pic>
        <p:nvPicPr>
          <p:cNvPr id="17412" name="Picture 3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25" y="1515269"/>
            <a:ext cx="4041775" cy="3408362"/>
          </a:xfrm>
          <a:noFill/>
        </p:spPr>
      </p:pic>
    </p:spTree>
    <p:extLst>
      <p:ext uri="{BB962C8B-B14F-4D97-AF65-F5344CB8AC3E}">
        <p14:creationId xmlns:p14="http://schemas.microsoft.com/office/powerpoint/2010/main" val="1167032958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Page </a:t>
            </a:r>
            <a:r>
              <a:rPr lang="en-US" dirty="0" smtClean="0"/>
              <a:t>184-189</a:t>
            </a:r>
            <a:r>
              <a:rPr lang="en-US" dirty="0"/>
              <a:t> </a:t>
            </a:r>
            <a:r>
              <a:rPr lang="en-US" dirty="0" smtClean="0"/>
              <a:t>#68</a:t>
            </a:r>
            <a:r>
              <a:rPr lang="en-US" dirty="0" smtClean="0"/>
              <a:t>, 69</a:t>
            </a:r>
            <a:endParaRPr lang="en-US" dirty="0"/>
          </a:p>
        </p:txBody>
      </p:sp>
      <p:pic>
        <p:nvPicPr>
          <p:cNvPr id="18435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516607"/>
            <a:ext cx="4038600" cy="3405685"/>
          </a:xfrm>
          <a:noFill/>
        </p:spPr>
      </p:pic>
      <p:pic>
        <p:nvPicPr>
          <p:cNvPr id="18436" name="Picture 3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25" y="1515269"/>
            <a:ext cx="4041775" cy="3408362"/>
          </a:xfrm>
          <a:noFill/>
        </p:spPr>
      </p:pic>
    </p:spTree>
    <p:extLst>
      <p:ext uri="{BB962C8B-B14F-4D97-AF65-F5344CB8AC3E}">
        <p14:creationId xmlns:p14="http://schemas.microsoft.com/office/powerpoint/2010/main" val="487073043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Page </a:t>
            </a:r>
            <a:r>
              <a:rPr lang="en-US" sz="3600" dirty="0" smtClean="0"/>
              <a:t>184-189 #70</a:t>
            </a:r>
            <a:endParaRPr lang="en-US" sz="3600" dirty="0" smtClean="0"/>
          </a:p>
        </p:txBody>
      </p:sp>
      <p:pic>
        <p:nvPicPr>
          <p:cNvPr id="1945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89125" y="1333500"/>
            <a:ext cx="5365750" cy="3771636"/>
          </a:xfrm>
          <a:noFill/>
        </p:spPr>
      </p:pic>
    </p:spTree>
    <p:extLst>
      <p:ext uri="{BB962C8B-B14F-4D97-AF65-F5344CB8AC3E}">
        <p14:creationId xmlns:p14="http://schemas.microsoft.com/office/powerpoint/2010/main" val="2941601816"/>
      </p:ext>
    </p:extLst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3.2 Page </a:t>
            </a:r>
            <a:r>
              <a:rPr lang="en-US" sz="4400" dirty="0" smtClean="0"/>
              <a:t>201 # 1-14, 31-38, 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304800" y="1409700"/>
            <a:ext cx="4038600" cy="3771636"/>
          </a:xfrm>
        </p:spPr>
        <p:txBody>
          <a:bodyPr numCol="2">
            <a:normAutofit lnSpcReduction="10000"/>
          </a:bodyPr>
          <a:lstStyle/>
          <a:p>
            <a:pPr marL="514350" indent="-514350">
              <a:buNone/>
            </a:pPr>
            <a:r>
              <a:rPr lang="en-US" dirty="0" smtClean="0"/>
              <a:t>1) x= -4, 3</a:t>
            </a:r>
          </a:p>
          <a:p>
            <a:pPr marL="514350" indent="-514350">
              <a:buNone/>
            </a:pPr>
            <a:r>
              <a:rPr lang="en-US" dirty="0" smtClean="0"/>
              <a:t>2) x= 3, 6</a:t>
            </a:r>
          </a:p>
          <a:p>
            <a:pPr marL="514350" indent="-514350">
              <a:buNone/>
            </a:pPr>
            <a:r>
              <a:rPr lang="en-US" dirty="0" smtClean="0"/>
              <a:t>3) t= 0, 2</a:t>
            </a:r>
          </a:p>
          <a:p>
            <a:pPr marL="514350" indent="-514350">
              <a:buNone/>
            </a:pPr>
            <a:r>
              <a:rPr lang="en-US" dirty="0" smtClean="0"/>
              <a:t>4) t= 0, 7</a:t>
            </a:r>
          </a:p>
          <a:p>
            <a:pPr marL="514350" indent="-514350">
              <a:buNone/>
            </a:pPr>
            <a:r>
              <a:rPr lang="en-US" dirty="0" smtClean="0"/>
              <a:t>5)  z= -5, -3/2</a:t>
            </a:r>
          </a:p>
          <a:p>
            <a:pPr marL="514350" indent="-514350">
              <a:buNone/>
            </a:pPr>
            <a:r>
              <a:rPr lang="en-US" dirty="0" smtClean="0"/>
              <a:t>6) z= -7, -1/4</a:t>
            </a:r>
          </a:p>
          <a:p>
            <a:pPr marL="514350" indent="-514350">
              <a:buNone/>
            </a:pPr>
            <a:r>
              <a:rPr lang="en-US" dirty="0" smtClean="0"/>
              <a:t>7) x= -5, 1/3</a:t>
            </a:r>
          </a:p>
          <a:p>
            <a:pPr marL="514350" indent="-514350">
              <a:buNone/>
            </a:pPr>
            <a:r>
              <a:rPr lang="en-US" dirty="0" smtClean="0"/>
              <a:t>8) x= -4, </a:t>
            </a:r>
            <a:r>
              <a:rPr lang="en-US" dirty="0" smtClean="0"/>
              <a:t>1/5</a:t>
            </a:r>
            <a:endParaRPr lang="en-US" dirty="0"/>
          </a:p>
          <a:p>
            <a:pPr marL="514350" indent="-514350">
              <a:buNone/>
            </a:pPr>
            <a:r>
              <a:rPr lang="en-US" dirty="0" smtClean="0"/>
              <a:t>9) ½, 5/6</a:t>
            </a:r>
          </a:p>
          <a:p>
            <a:pPr marL="514350" indent="-514350">
              <a:buNone/>
            </a:pPr>
            <a:r>
              <a:rPr lang="en-US" dirty="0" smtClean="0"/>
              <a:t>10) -7/2, -9/4</a:t>
            </a:r>
          </a:p>
          <a:p>
            <a:pPr marL="514350" indent="-514350">
              <a:buNone/>
            </a:pPr>
            <a:r>
              <a:rPr lang="en-US" dirty="0" smtClean="0"/>
              <a:t>11) -3±√5</a:t>
            </a:r>
          </a:p>
          <a:p>
            <a:pPr marL="514350" indent="-514350">
              <a:buNone/>
            </a:pPr>
            <a:r>
              <a:rPr lang="en-US" dirty="0" smtClean="0"/>
              <a:t>12</a:t>
            </a:r>
            <a:r>
              <a:rPr lang="en-US" dirty="0"/>
              <a:t>) </a:t>
            </a:r>
            <a:r>
              <a:rPr lang="en-US" dirty="0" smtClean="0"/>
              <a:t>2±√11</a:t>
            </a:r>
          </a:p>
          <a:p>
            <a:pPr marL="514350" indent="-514350">
              <a:buNone/>
            </a:pPr>
            <a:r>
              <a:rPr lang="en-US" dirty="0" smtClean="0"/>
              <a:t>13) ±√13/2</a:t>
            </a:r>
          </a:p>
          <a:p>
            <a:pPr marL="514350" indent="-514350">
              <a:buNone/>
            </a:pPr>
            <a:r>
              <a:rPr lang="en-US" dirty="0" smtClean="0"/>
              <a:t>14) </a:t>
            </a:r>
            <a:r>
              <a:rPr lang="en-US" dirty="0"/>
              <a:t>±√</a:t>
            </a:r>
            <a:r>
              <a:rPr lang="en-US" dirty="0" smtClean="0"/>
              <a:t>11/3</a:t>
            </a:r>
            <a:endParaRPr lang="en-US" dirty="0"/>
          </a:p>
          <a:p>
            <a:pPr marL="514350" indent="-514350">
              <a:buNone/>
            </a:pPr>
            <a:endParaRPr lang="en-US" dirty="0"/>
          </a:p>
          <a:p>
            <a:pPr marL="514350" indent="-514350">
              <a:buNone/>
            </a:pPr>
            <a:endParaRPr lang="en-US" dirty="0"/>
          </a:p>
          <a:p>
            <a:pPr marL="514350" indent="-514350">
              <a:buNone/>
            </a:pP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4648200" y="1485900"/>
            <a:ext cx="4041648" cy="37719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31) x= -2, 0</a:t>
            </a:r>
          </a:p>
          <a:p>
            <a:pPr>
              <a:buNone/>
            </a:pPr>
            <a:r>
              <a:rPr lang="en-US" dirty="0" smtClean="0"/>
              <a:t>32) x= 2, -2</a:t>
            </a:r>
          </a:p>
          <a:p>
            <a:pPr>
              <a:buNone/>
            </a:pPr>
            <a:r>
              <a:rPr lang="en-US" dirty="0" smtClean="0"/>
              <a:t>33) x= -2, 3</a:t>
            </a:r>
          </a:p>
          <a:p>
            <a:pPr>
              <a:buNone/>
            </a:pPr>
            <a:r>
              <a:rPr lang="en-US" dirty="0" smtClean="0"/>
              <a:t>34) x= -3, 0.5</a:t>
            </a:r>
          </a:p>
          <a:p>
            <a:pPr>
              <a:buNone/>
            </a:pPr>
            <a:r>
              <a:rPr lang="en-US" dirty="0" smtClean="0"/>
              <a:t>35) ±√3</a:t>
            </a:r>
          </a:p>
          <a:p>
            <a:pPr>
              <a:buNone/>
            </a:pPr>
            <a:r>
              <a:rPr lang="en-US" dirty="0" smtClean="0"/>
              <a:t>36) ±15</a:t>
            </a:r>
          </a:p>
          <a:p>
            <a:pPr>
              <a:buNone/>
            </a:pPr>
            <a:r>
              <a:rPr lang="en-US" dirty="0" smtClean="0"/>
              <a:t>37) 1.5</a:t>
            </a:r>
          </a:p>
          <a:p>
            <a:pPr>
              <a:buNone/>
            </a:pPr>
            <a:r>
              <a:rPr lang="en-US" dirty="0" smtClean="0"/>
              <a:t>38) 0.5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/>
              <a:t>3.3: Quadratic Inequalities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None/>
              <a:defRPr/>
            </a:pP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circl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2F5897" mc:Ignorable=""/>
      </a:dk2>
      <a:lt2>
        <a:srgbClr xmlns:mc="http://schemas.openxmlformats.org/markup-compatibility/2006" xmlns:a14="http://schemas.microsoft.com/office/drawing/2010/main" val="E4E9EF" mc:Ignorable=""/>
      </a:lt2>
      <a:accent1>
        <a:srgbClr xmlns:mc="http://schemas.openxmlformats.org/markup-compatibility/2006" xmlns:a14="http://schemas.microsoft.com/office/drawing/2010/main" val="6076B4" mc:Ignorable=""/>
      </a:accent1>
      <a:accent2>
        <a:srgbClr xmlns:mc="http://schemas.openxmlformats.org/markup-compatibility/2006" xmlns:a14="http://schemas.microsoft.com/office/drawing/2010/main" val="9C5252" mc:Ignorable=""/>
      </a:accent2>
      <a:accent3>
        <a:srgbClr xmlns:mc="http://schemas.openxmlformats.org/markup-compatibility/2006" xmlns:a14="http://schemas.microsoft.com/office/drawing/2010/main" val="E68422" mc:Ignorable=""/>
      </a:accent3>
      <a:accent4>
        <a:srgbClr xmlns:mc="http://schemas.openxmlformats.org/markup-compatibility/2006" xmlns:a14="http://schemas.microsoft.com/office/drawing/2010/main" val="846648" mc:Ignorable=""/>
      </a:accent4>
      <a:accent5>
        <a:srgbClr xmlns:mc="http://schemas.openxmlformats.org/markup-compatibility/2006" xmlns:a14="http://schemas.microsoft.com/office/drawing/2010/main" val="63891F" mc:Ignorable=""/>
      </a:accent5>
      <a:accent6>
        <a:srgbClr xmlns:mc="http://schemas.openxmlformats.org/markup-compatibility/2006" xmlns:a14="http://schemas.microsoft.com/office/drawing/2010/main" val="758085" mc:Ignorable=""/>
      </a:accent6>
      <a:hlink>
        <a:srgbClr xmlns:mc="http://schemas.openxmlformats.org/markup-compatibility/2006" xmlns:a14="http://schemas.microsoft.com/office/drawing/2010/main" val="3399FF" mc:Ignorable=""/>
      </a:hlink>
      <a:folHlink>
        <a:srgbClr xmlns:mc="http://schemas.openxmlformats.org/markup-compatibility/2006" xmlns:a14="http://schemas.microsoft.com/office/drawing/2010/main" val="B2B2B2" mc:Ignorable="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华文楷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680</TotalTime>
  <Words>992</Words>
  <Application>Microsoft Office PowerPoint</Application>
  <PresentationFormat>On-screen Show (16:10)</PresentationFormat>
  <Paragraphs>218</Paragraphs>
  <Slides>34</Slides>
  <Notes>33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Executive</vt:lpstr>
      <vt:lpstr>Homework Review</vt:lpstr>
      <vt:lpstr>3.1 Page 184-189 #17-22</vt:lpstr>
      <vt:lpstr>3. 1 Page 184-189 47-58</vt:lpstr>
      <vt:lpstr>PowerPoint Presentation</vt:lpstr>
      <vt:lpstr>Page 184-189 #66, 67</vt:lpstr>
      <vt:lpstr>Page 184-189 #68, 69</vt:lpstr>
      <vt:lpstr>Page 184-189 #70</vt:lpstr>
      <vt:lpstr>3.2 Page 201 # 1-14, 31-38, </vt:lpstr>
      <vt:lpstr>3.3: Quadratic Inequalities</vt:lpstr>
      <vt:lpstr>Remembering inequalities</vt:lpstr>
      <vt:lpstr>Using a graph</vt:lpstr>
      <vt:lpstr>Graphical solutions with a graph</vt:lpstr>
      <vt:lpstr>Solving algebraically</vt:lpstr>
      <vt:lpstr>f(x)=x2+5x-24 </vt:lpstr>
      <vt:lpstr>Now imagine the graph…</vt:lpstr>
      <vt:lpstr>Rules for solving algebraically</vt:lpstr>
      <vt:lpstr>Try this: f(x)=100x2-25</vt:lpstr>
      <vt:lpstr>f(x)=2x2-4x-6</vt:lpstr>
      <vt:lpstr>f(x)=-x2+2x&gt;-3</vt:lpstr>
      <vt:lpstr>3.4: Transformations of Graphs</vt:lpstr>
      <vt:lpstr>Objectives</vt:lpstr>
      <vt:lpstr>Vertical shifts</vt:lpstr>
      <vt:lpstr>Another example</vt:lpstr>
      <vt:lpstr>Try this one</vt:lpstr>
      <vt:lpstr>Horizontal shifts</vt:lpstr>
      <vt:lpstr>Try this</vt:lpstr>
      <vt:lpstr>Summary of vertical and horizontal shifts</vt:lpstr>
      <vt:lpstr>Combining horizontal and vertical</vt:lpstr>
      <vt:lpstr>Vertical stretching and shrinking</vt:lpstr>
      <vt:lpstr>Horizontal stretching and shrinking</vt:lpstr>
      <vt:lpstr>Reflection</vt:lpstr>
      <vt:lpstr>Try these</vt:lpstr>
      <vt:lpstr>Summary</vt:lpstr>
      <vt:lpstr>Your assignment</vt:lpstr>
    </vt:vector>
  </TitlesOfParts>
  <Company>nuhs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3.3: Quadratic Inequalities</dc:title>
  <dc:creator>nuhs</dc:creator>
  <cp:lastModifiedBy>Ameena</cp:lastModifiedBy>
  <cp:revision>29</cp:revision>
  <dcterms:created xsi:type="dcterms:W3CDTF">2008-01-29T17:19:44Z</dcterms:created>
  <dcterms:modified xsi:type="dcterms:W3CDTF">2010-01-27T20:15:10Z</dcterms:modified>
</cp:coreProperties>
</file>